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147483639" r:id="rId2"/>
    <p:sldId id="2147483640" r:id="rId3"/>
    <p:sldId id="697" r:id="rId4"/>
    <p:sldId id="692" r:id="rId5"/>
    <p:sldId id="693" r:id="rId6"/>
    <p:sldId id="694" r:id="rId7"/>
    <p:sldId id="695" r:id="rId8"/>
    <p:sldId id="696" r:id="rId9"/>
    <p:sldId id="348"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660"/>
  </p:normalViewPr>
  <p:slideViewPr>
    <p:cSldViewPr snapToGrid="0">
      <p:cViewPr varScale="1">
        <p:scale>
          <a:sx n="153" d="100"/>
          <a:sy n="153" d="100"/>
        </p:scale>
        <p:origin x="278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937F949-972F-4AD9-9B8A-AECF6260488E}" type="datetimeFigureOut">
              <a:rPr lang="en-US" smtClean="0"/>
              <a:t>9/15/2025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851C69-B969-4FCF-A7EE-15B877B98448}" type="slidenum">
              <a:rPr lang="en-US" smtClean="0"/>
              <a:t>‹#›</a:t>
            </a:fld>
            <a:endParaRPr lang="en-US"/>
          </a:p>
        </p:txBody>
      </p:sp>
    </p:spTree>
    <p:extLst>
      <p:ext uri="{BB962C8B-B14F-4D97-AF65-F5344CB8AC3E}">
        <p14:creationId xmlns:p14="http://schemas.microsoft.com/office/powerpoint/2010/main" val="3498232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3A9E6-05AC-3021-E537-ECFF06EF73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C916E3-38BC-D491-CD1B-C72D2987DB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9A3B28A-3E66-5630-3793-BB6DD778D27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1FD89E26-8C96-377C-44D3-1E7AF299404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en-GB" sz="1200" b="0" i="0" u="none" strike="noStrike" kern="1200" cap="none" spc="0" normalizeH="0" baseline="0" noProof="0" smtClean="0">
                <a:ln>
                  <a:noFill/>
                </a:ln>
                <a:solidFill>
                  <a:prstClr val="black"/>
                </a:solidFill>
                <a:effectLst/>
                <a:uLnTx/>
                <a:uFillTx/>
                <a:latin typeface="INTL Text Office Light"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INTL Text Office Light" pitchFamily="2" charset="0"/>
              <a:ea typeface="+mn-ea"/>
              <a:cs typeface="+mn-cs"/>
            </a:endParaRPr>
          </a:p>
        </p:txBody>
      </p:sp>
    </p:spTree>
    <p:extLst>
      <p:ext uri="{BB962C8B-B14F-4D97-AF65-F5344CB8AC3E}">
        <p14:creationId xmlns:p14="http://schemas.microsoft.com/office/powerpoint/2010/main" val="3530382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DE61AF-584B-9DAF-B2BB-8247AFF550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20456D-D9BB-15F1-7B97-0007D9CEDC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A3A372-563B-32B9-B17D-0DFA0D41FAB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1B4D85B-B0D5-9C93-E742-036C9120482C}"/>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9CD586-C145-4C08-8ECD-C931AA628107}"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4788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A29CD586-C145-4C08-8ECD-C931AA628107}" type="slidenum">
              <a:rPr lang="en-GB" smtClean="0"/>
              <a:t>9</a:t>
            </a:fld>
            <a:endParaRPr lang="en-GB"/>
          </a:p>
        </p:txBody>
      </p:sp>
    </p:spTree>
    <p:extLst>
      <p:ext uri="{BB962C8B-B14F-4D97-AF65-F5344CB8AC3E}">
        <p14:creationId xmlns:p14="http://schemas.microsoft.com/office/powerpoint/2010/main" val="42890058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1.svg"/><Relationship Id="rId4" Type="http://schemas.openxmlformats.org/officeDocument/2006/relationships/image" Target="../media/image6.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hort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D0EA85F-D8BF-A38B-9BDF-106FD092B077}"/>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bg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7"/>
            <a:ext cx="3668713" cy="919169"/>
          </a:xfrm>
        </p:spPr>
        <p:txBody>
          <a:bodyPr vert="horz" lIns="0" tIns="0" rIns="0" bIns="0" rtlCol="0" anchor="b">
            <a:noAutofit/>
          </a:bodyPr>
          <a:lstStyle>
            <a:lvl1pPr marL="0" indent="0">
              <a:spcBef>
                <a:spcPts val="0"/>
              </a:spcBef>
              <a:spcAft>
                <a:spcPts val="0"/>
              </a:spcAft>
              <a:buNone/>
              <a:defRPr lang="en-US" sz="1200" dirty="0">
                <a:solidFill>
                  <a:schemeClr val="bg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pic>
        <p:nvPicPr>
          <p:cNvPr id="8" name="Graphic 7">
            <a:extLst>
              <a:ext uri="{FF2B5EF4-FFF2-40B4-BE49-F238E27FC236}">
                <a16:creationId xmlns:a16="http://schemas.microsoft.com/office/drawing/2014/main" id="{5188C2F8-AA69-A9B1-F546-2F70634DB48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bg1"/>
                </a:solidFill>
                <a:latin typeface="Arial" panose="020B0604020202020204" pitchFamily="34" charset="0"/>
                <a:ea typeface="INTL Headline Office Medium" pitchFamily="2" charset="0"/>
                <a:cs typeface="Arial" panose="020B0604020202020204" pitchFamily="34" charset="0"/>
              </a:rPr>
              <a:t>INTERNATIONAL.COM</a:t>
            </a:r>
          </a:p>
        </p:txBody>
      </p:sp>
      <p:sp>
        <p:nvSpPr>
          <p:cNvPr id="10" name="Text Placeholder 7">
            <a:extLst>
              <a:ext uri="{FF2B5EF4-FFF2-40B4-BE49-F238E27FC236}">
                <a16:creationId xmlns:a16="http://schemas.microsoft.com/office/drawing/2014/main" id="{B4C726BE-2727-AE49-C51C-6D43F8B33370}"/>
              </a:ext>
            </a:extLst>
          </p:cNvPr>
          <p:cNvSpPr>
            <a:spLocks noGrp="1"/>
          </p:cNvSpPr>
          <p:nvPr>
            <p:ph type="body" sz="quarter" idx="13"/>
          </p:nvPr>
        </p:nvSpPr>
        <p:spPr>
          <a:xfrm>
            <a:off x="190500" y="3141060"/>
            <a:ext cx="10423525" cy="1676625"/>
          </a:xfrm>
        </p:spPr>
        <p:txBody>
          <a:bodyPr anchor="t"/>
          <a:lstStyle>
            <a:lvl1pPr marL="0" indent="0">
              <a:lnSpc>
                <a:spcPct val="84000"/>
              </a:lnSpc>
              <a:spcBef>
                <a:spcPts val="0"/>
              </a:spcBef>
              <a:spcAft>
                <a:spcPts val="0"/>
              </a:spcAft>
              <a:buNone/>
              <a:defRPr sz="5400" b="0" cap="all" spc="0" baseline="0">
                <a:solidFill>
                  <a:schemeClr val="bg1"/>
                </a:solidFill>
                <a:latin typeface="+mj-lt"/>
              </a:defRPr>
            </a:lvl1pPr>
          </a:lstStyle>
          <a:p>
            <a:pPr lvl="0"/>
            <a:r>
              <a:rPr lang="en-US"/>
              <a:t>Click to edit Master text styles</a:t>
            </a:r>
          </a:p>
        </p:txBody>
      </p:sp>
      <p:sp>
        <p:nvSpPr>
          <p:cNvPr id="14" name="Footer Placeholder 13">
            <a:extLst>
              <a:ext uri="{FF2B5EF4-FFF2-40B4-BE49-F238E27FC236}">
                <a16:creationId xmlns:a16="http://schemas.microsoft.com/office/drawing/2014/main" id="{219F8C1F-4AE4-E968-20D6-E6511A9D8CBB}"/>
              </a:ext>
            </a:extLst>
          </p:cNvPr>
          <p:cNvSpPr>
            <a:spLocks noGrp="1"/>
          </p:cNvSpPr>
          <p:nvPr>
            <p:ph type="ftr" sz="quarter" idx="27"/>
          </p:nvPr>
        </p:nvSpPr>
        <p:spPr>
          <a:xfrm rot="5400000">
            <a:off x="11468894" y="1647034"/>
            <a:ext cx="2030412" cy="228601"/>
          </a:xfrm>
        </p:spPr>
        <p:txBody>
          <a:bodyPr/>
          <a:lstStyle>
            <a:lvl1pPr>
              <a:defRPr sz="100" cap="all" baseline="0">
                <a:noFill/>
              </a:defRPr>
            </a:lvl1pPr>
          </a:lstStyle>
          <a:p>
            <a:endParaRPr lang="en-GB"/>
          </a:p>
        </p:txBody>
      </p:sp>
      <p:sp>
        <p:nvSpPr>
          <p:cNvPr id="15" name="Slide Number Placeholder 14">
            <a:extLst>
              <a:ext uri="{FF2B5EF4-FFF2-40B4-BE49-F238E27FC236}">
                <a16:creationId xmlns:a16="http://schemas.microsoft.com/office/drawing/2014/main" id="{0A80140A-DE71-B464-EE01-B2FE967A7812}"/>
              </a:ext>
            </a:extLst>
          </p:cNvPr>
          <p:cNvSpPr>
            <a:spLocks noGrp="1"/>
          </p:cNvSpPr>
          <p:nvPr>
            <p:ph type="sldNum" sz="quarter" idx="28"/>
          </p:nvPr>
        </p:nvSpPr>
        <p:spPr/>
        <p:txBody>
          <a:bodyPr/>
          <a:lstStyle>
            <a:lvl1pPr>
              <a:defRPr cap="all" baseline="0">
                <a:solidFill>
                  <a:schemeClr val="bg1"/>
                </a:solidFill>
              </a:defRPr>
            </a:lvl1pPr>
          </a:lstStyle>
          <a:p>
            <a:fld id="{AE086683-F536-42AB-ABBC-F4803DFE8DBC}" type="slidenum">
              <a:rPr lang="en-GB" smtClean="0"/>
              <a:pPr/>
              <a:t>‹#›</a:t>
            </a:fld>
            <a:endParaRPr lang="en-GB"/>
          </a:p>
        </p:txBody>
      </p:sp>
      <p:sp>
        <p:nvSpPr>
          <p:cNvPr id="3" name="Date Placeholder 12">
            <a:extLst>
              <a:ext uri="{FF2B5EF4-FFF2-40B4-BE49-F238E27FC236}">
                <a16:creationId xmlns:a16="http://schemas.microsoft.com/office/drawing/2014/main" id="{5283BF7A-7FAD-1202-3ECE-BF3AD4CAA2AE}"/>
              </a:ext>
            </a:extLst>
          </p:cNvPr>
          <p:cNvSpPr>
            <a:spLocks noGrp="1"/>
          </p:cNvSpPr>
          <p:nvPr>
            <p:ph type="dt" sz="half" idx="26"/>
          </p:nvPr>
        </p:nvSpPr>
        <p:spPr>
          <a:xfrm rot="5400000">
            <a:off x="11424443" y="3313907"/>
            <a:ext cx="919163" cy="228600"/>
          </a:xfrm>
        </p:spPr>
        <p:txBody>
          <a:bodyPr/>
          <a:lstStyle>
            <a:lvl1pPr>
              <a:defRPr cap="all" baseline="0">
                <a:solidFill>
                  <a:schemeClr val="bg1"/>
                </a:solidFill>
              </a:defRPr>
            </a:lvl1pPr>
          </a:lstStyle>
          <a:p>
            <a:fld id="{7B54DA41-1F44-4AD5-84FC-F31AD7582417}" type="datetime1">
              <a:rPr lang="en-US" smtClean="0"/>
              <a:t>9/12/2025</a:t>
            </a:fld>
            <a:endParaRPr lang="en-GB"/>
          </a:p>
        </p:txBody>
      </p:sp>
    </p:spTree>
    <p:extLst>
      <p:ext uri="{BB962C8B-B14F-4D97-AF65-F5344CB8AC3E}">
        <p14:creationId xmlns:p14="http://schemas.microsoft.com/office/powerpoint/2010/main" val="2207818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divider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C10BEB-B98B-0759-9615-F828A5DFE452}"/>
              </a:ext>
            </a:extLst>
          </p:cNvPr>
          <p:cNvSpPr>
            <a:spLocks noGrp="1"/>
          </p:cNvSpPr>
          <p:nvPr>
            <p:ph type="dt" sz="half" idx="28"/>
          </p:nvPr>
        </p:nvSpPr>
        <p:spPr/>
        <p:txBody>
          <a:bodyPr/>
          <a:lstStyle>
            <a:lvl1pPr>
              <a:defRPr cap="all" baseline="0"/>
            </a:lvl1pPr>
          </a:lstStyle>
          <a:p>
            <a:fld id="{747A7640-E617-4BDE-9625-97D59B058E51}" type="datetime1">
              <a:rPr lang="en-US" smtClean="0"/>
              <a:t>9/12/2025</a:t>
            </a:fld>
            <a:endParaRPr lang="en-GB"/>
          </a:p>
        </p:txBody>
      </p:sp>
      <p:sp>
        <p:nvSpPr>
          <p:cNvPr id="4" name="Platshållare för sidfot 3">
            <a:extLst>
              <a:ext uri="{FF2B5EF4-FFF2-40B4-BE49-F238E27FC236}">
                <a16:creationId xmlns:a16="http://schemas.microsoft.com/office/drawing/2014/main" id="{332B55F2-FE42-E7E9-271F-EFFBC12C4E2B}"/>
              </a:ext>
            </a:extLst>
          </p:cNvPr>
          <p:cNvSpPr>
            <a:spLocks noGrp="1"/>
          </p:cNvSpPr>
          <p:nvPr>
            <p:ph type="ftr" sz="quarter" idx="29"/>
          </p:nvPr>
        </p:nvSpPr>
        <p:spPr/>
        <p:txBody>
          <a:bodyPr/>
          <a:lstStyle>
            <a:lvl1pPr>
              <a:defRPr cap="all" baseline="0"/>
            </a:lvl1pPr>
          </a:lstStyle>
          <a:p>
            <a:endParaRPr lang="en-GB"/>
          </a:p>
        </p:txBody>
      </p:sp>
      <p:sp>
        <p:nvSpPr>
          <p:cNvPr id="5" name="Platshållare för bildnummer 4">
            <a:extLst>
              <a:ext uri="{FF2B5EF4-FFF2-40B4-BE49-F238E27FC236}">
                <a16:creationId xmlns:a16="http://schemas.microsoft.com/office/drawing/2014/main" id="{5DC2327B-AB17-5455-8800-FCBB3938A829}"/>
              </a:ext>
            </a:extLst>
          </p:cNvPr>
          <p:cNvSpPr>
            <a:spLocks noGrp="1"/>
          </p:cNvSpPr>
          <p:nvPr>
            <p:ph type="sldNum" sz="quarter" idx="30"/>
          </p:nvPr>
        </p:nvSpPr>
        <p:spPr/>
        <p:txBody>
          <a:bodyPr/>
          <a:lstStyle>
            <a:lvl1pPr>
              <a:defRPr cap="all" baseline="0"/>
            </a:lvl1pPr>
          </a:lstStyle>
          <a:p>
            <a:fld id="{AE086683-F536-42AB-ABBC-F4803DFE8DBC}" type="slidenum">
              <a:rPr lang="en-GB" smtClean="0"/>
              <a:pPr/>
              <a:t>‹#›</a:t>
            </a:fld>
            <a:endParaRPr lang="en-GB"/>
          </a:p>
        </p:txBody>
      </p:sp>
      <p:sp>
        <p:nvSpPr>
          <p:cNvPr id="6" name="Text Placeholder 7">
            <a:extLst>
              <a:ext uri="{FF2B5EF4-FFF2-40B4-BE49-F238E27FC236}">
                <a16:creationId xmlns:a16="http://schemas.microsoft.com/office/drawing/2014/main" id="{DE65F499-1965-7F90-A3AC-37C3E9D41CB1}"/>
              </a:ext>
            </a:extLst>
          </p:cNvPr>
          <p:cNvSpPr>
            <a:spLocks noGrp="1"/>
          </p:cNvSpPr>
          <p:nvPr>
            <p:ph type="body" sz="quarter" idx="13"/>
          </p:nvPr>
        </p:nvSpPr>
        <p:spPr>
          <a:xfrm>
            <a:off x="1155700" y="3284538"/>
            <a:ext cx="75279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7" name="Text Placeholder 11">
            <a:extLst>
              <a:ext uri="{FF2B5EF4-FFF2-40B4-BE49-F238E27FC236}">
                <a16:creationId xmlns:a16="http://schemas.microsoft.com/office/drawing/2014/main" id="{B5576864-C38E-612B-5001-DAFD1EE3DC48}"/>
              </a:ext>
            </a:extLst>
          </p:cNvPr>
          <p:cNvSpPr>
            <a:spLocks noGrp="1"/>
          </p:cNvSpPr>
          <p:nvPr>
            <p:ph type="body" sz="quarter" idx="26" hasCustomPrompt="1"/>
          </p:nvPr>
        </p:nvSpPr>
        <p:spPr>
          <a:xfrm>
            <a:off x="191294" y="3284538"/>
            <a:ext cx="773113"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GB"/>
              <a:t>XX</a:t>
            </a:r>
          </a:p>
        </p:txBody>
      </p:sp>
    </p:spTree>
    <p:extLst>
      <p:ext uri="{BB962C8B-B14F-4D97-AF65-F5344CB8AC3E}">
        <p14:creationId xmlns:p14="http://schemas.microsoft.com/office/powerpoint/2010/main" val="681064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short">
    <p:bg>
      <p:bgRef idx="1001">
        <a:schemeClr val="bg2"/>
      </p:bgRef>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2B10303B-6CD0-7696-F1BA-8488604DB6FD}"/>
              </a:ext>
            </a:extLst>
          </p:cNvPr>
          <p:cNvSpPr>
            <a:spLocks noGrp="1"/>
          </p:cNvSpPr>
          <p:nvPr>
            <p:ph type="body" sz="quarter" idx="13" hasCustomPrompt="1"/>
          </p:nvPr>
        </p:nvSpPr>
        <p:spPr>
          <a:xfrm>
            <a:off x="1139031" y="3145823"/>
            <a:ext cx="9458325" cy="3520090"/>
          </a:xfrm>
        </p:spPr>
        <p:txBody>
          <a:bodyPr anchor="t"/>
          <a:lstStyle>
            <a:lvl1pPr marL="0" indent="0">
              <a:lnSpc>
                <a:spcPts val="5400"/>
              </a:lnSpc>
              <a:spcBef>
                <a:spcPts val="0"/>
              </a:spcBef>
              <a:spcAft>
                <a:spcPts val="0"/>
              </a:spcAft>
              <a:buNone/>
              <a:defRPr sz="5400" cap="all" spc="0" baseline="0">
                <a:solidFill>
                  <a:schemeClr val="tx1"/>
                </a:solidFill>
                <a:latin typeface="+mj-lt"/>
              </a:defRPr>
            </a:lvl1pPr>
          </a:lstStyle>
          <a:p>
            <a:pPr lvl="0"/>
            <a:r>
              <a:rPr lang="en-GB"/>
              <a:t>Agenda item</a:t>
            </a:r>
          </a:p>
        </p:txBody>
      </p:sp>
      <p:sp>
        <p:nvSpPr>
          <p:cNvPr id="7" name="Text Placeholder 11">
            <a:extLst>
              <a:ext uri="{FF2B5EF4-FFF2-40B4-BE49-F238E27FC236}">
                <a16:creationId xmlns:a16="http://schemas.microsoft.com/office/drawing/2014/main" id="{A827B87F-47B3-4FC0-73A9-D8C02F011EBD}"/>
              </a:ext>
            </a:extLst>
          </p:cNvPr>
          <p:cNvSpPr>
            <a:spLocks noGrp="1"/>
          </p:cNvSpPr>
          <p:nvPr>
            <p:ph type="body" sz="quarter" idx="26" hasCustomPrompt="1"/>
          </p:nvPr>
        </p:nvSpPr>
        <p:spPr>
          <a:xfrm>
            <a:off x="195263" y="2998233"/>
            <a:ext cx="773113" cy="3667680"/>
          </a:xfrm>
        </p:spPr>
        <p:txBody>
          <a:bodyPr anchor="t"/>
          <a:lstStyle>
            <a:lvl1pPr marL="0" indent="0">
              <a:lnSpc>
                <a:spcPts val="5400"/>
              </a:lnSpc>
              <a:spcBef>
                <a:spcPts val="0"/>
              </a:spcBef>
              <a:spcAft>
                <a:spcPts val="0"/>
              </a:spcAft>
              <a:buNone/>
              <a:defRPr sz="1800" cap="all" spc="0" baseline="0">
                <a:solidFill>
                  <a:schemeClr val="tx1"/>
                </a:solidFill>
                <a:latin typeface="+mj-lt"/>
              </a:defRPr>
            </a:lvl1pPr>
          </a:lstStyle>
          <a:p>
            <a:pPr lvl="0"/>
            <a:r>
              <a:rPr lang="en-GB"/>
              <a:t>XX</a:t>
            </a:r>
          </a:p>
        </p:txBody>
      </p:sp>
      <p:sp>
        <p:nvSpPr>
          <p:cNvPr id="3" name="Platshållare för datum 2">
            <a:extLst>
              <a:ext uri="{FF2B5EF4-FFF2-40B4-BE49-F238E27FC236}">
                <a16:creationId xmlns:a16="http://schemas.microsoft.com/office/drawing/2014/main" id="{6B3EF9F5-5BDA-1855-281F-FB918836D45E}"/>
              </a:ext>
            </a:extLst>
          </p:cNvPr>
          <p:cNvSpPr>
            <a:spLocks noGrp="1"/>
          </p:cNvSpPr>
          <p:nvPr>
            <p:ph type="dt" sz="half" idx="28"/>
          </p:nvPr>
        </p:nvSpPr>
        <p:spPr/>
        <p:txBody>
          <a:bodyPr/>
          <a:lstStyle>
            <a:lvl1pPr>
              <a:defRPr cap="all" baseline="0">
                <a:solidFill>
                  <a:schemeClr val="tx1"/>
                </a:solidFill>
              </a:defRPr>
            </a:lvl1pPr>
          </a:lstStyle>
          <a:p>
            <a:fld id="{43CBDA39-22EE-4AB1-A165-573FF7CDE66B}" type="datetime1">
              <a:rPr lang="en-US" smtClean="0"/>
              <a:t>9/12/2025</a:t>
            </a:fld>
            <a:endParaRPr lang="en-GB"/>
          </a:p>
        </p:txBody>
      </p:sp>
      <p:sp>
        <p:nvSpPr>
          <p:cNvPr id="4" name="Platshållare för sidfot 3">
            <a:extLst>
              <a:ext uri="{FF2B5EF4-FFF2-40B4-BE49-F238E27FC236}">
                <a16:creationId xmlns:a16="http://schemas.microsoft.com/office/drawing/2014/main" id="{8F65536D-9C10-5B3D-4C8D-D5D9CD41F247}"/>
              </a:ext>
            </a:extLst>
          </p:cNvPr>
          <p:cNvSpPr>
            <a:spLocks noGrp="1"/>
          </p:cNvSpPr>
          <p:nvPr>
            <p:ph type="ftr" sz="quarter" idx="29"/>
          </p:nvPr>
        </p:nvSpPr>
        <p:spPr/>
        <p:txBody>
          <a:bodyPr/>
          <a:lstStyle>
            <a:lvl1pPr>
              <a:defRPr cap="all" baseline="0">
                <a:solidFill>
                  <a:schemeClr val="tx1"/>
                </a:solidFill>
              </a:defRPr>
            </a:lvl1pPr>
          </a:lstStyle>
          <a:p>
            <a:endParaRPr lang="en-GB"/>
          </a:p>
        </p:txBody>
      </p:sp>
      <p:sp>
        <p:nvSpPr>
          <p:cNvPr id="5" name="Platshållare för bildnummer 4">
            <a:extLst>
              <a:ext uri="{FF2B5EF4-FFF2-40B4-BE49-F238E27FC236}">
                <a16:creationId xmlns:a16="http://schemas.microsoft.com/office/drawing/2014/main" id="{E3F36E29-9625-434A-2B26-F3A9512D13DF}"/>
              </a:ext>
            </a:extLst>
          </p:cNvPr>
          <p:cNvSpPr>
            <a:spLocks noGrp="1"/>
          </p:cNvSpPr>
          <p:nvPr>
            <p:ph type="sldNum" sz="quarter" idx="30"/>
          </p:nvPr>
        </p:nvSpPr>
        <p:spPr/>
        <p:txBody>
          <a:bodyPr/>
          <a:lstStyle>
            <a:lvl1pPr>
              <a:defRPr cap="all" baseline="0">
                <a:solidFill>
                  <a:schemeClr val="tx1"/>
                </a:solidFill>
              </a:defRPr>
            </a:lvl1pPr>
          </a:lstStyle>
          <a:p>
            <a:fld id="{AE086683-F536-42AB-ABBC-F4803DFE8DBC}" type="slidenum">
              <a:rPr lang="en-GB" smtClean="0"/>
              <a:pPr/>
              <a:t>‹#›</a:t>
            </a:fld>
            <a:endParaRPr lang="en-GB"/>
          </a:p>
        </p:txBody>
      </p:sp>
      <p:sp>
        <p:nvSpPr>
          <p:cNvPr id="13" name="Title 12">
            <a:extLst>
              <a:ext uri="{FF2B5EF4-FFF2-40B4-BE49-F238E27FC236}">
                <a16:creationId xmlns:a16="http://schemas.microsoft.com/office/drawing/2014/main" id="{09C27299-B443-5A10-E984-17D176A263D4}"/>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987178543"/>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p:bg>
      <p:bgRef idx="1001">
        <a:schemeClr val="bg2"/>
      </p:bgRef>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48BD81A8-2629-030D-C510-B94F30D3C478}"/>
              </a:ext>
            </a:extLst>
          </p:cNvPr>
          <p:cNvSpPr>
            <a:spLocks noGrp="1"/>
          </p:cNvSpPr>
          <p:nvPr>
            <p:ph type="body" sz="quarter" idx="13" hasCustomPrompt="1"/>
          </p:nvPr>
        </p:nvSpPr>
        <p:spPr>
          <a:xfrm>
            <a:off x="1155700" y="3219848"/>
            <a:ext cx="9458325" cy="3418682"/>
          </a:xfrm>
        </p:spPr>
        <p:txBody>
          <a:bodyPr anchor="t"/>
          <a:lstStyle>
            <a:lvl1pPr marL="0" indent="0">
              <a:lnSpc>
                <a:spcPct val="100000"/>
              </a:lnSpc>
              <a:spcBef>
                <a:spcPts val="0"/>
              </a:spcBef>
              <a:spcAft>
                <a:spcPts val="0"/>
              </a:spcAft>
              <a:buNone/>
              <a:defRPr sz="2700" cap="all" spc="0" baseline="0">
                <a:solidFill>
                  <a:schemeClr val="tx1"/>
                </a:solidFill>
                <a:latin typeface="+mj-lt"/>
              </a:defRPr>
            </a:lvl1pPr>
          </a:lstStyle>
          <a:p>
            <a:pPr lvl="0"/>
            <a:r>
              <a:rPr lang="en-GB"/>
              <a:t>AGENda item</a:t>
            </a:r>
          </a:p>
        </p:txBody>
      </p:sp>
      <p:sp>
        <p:nvSpPr>
          <p:cNvPr id="4" name="Text Placeholder 11">
            <a:extLst>
              <a:ext uri="{FF2B5EF4-FFF2-40B4-BE49-F238E27FC236}">
                <a16:creationId xmlns:a16="http://schemas.microsoft.com/office/drawing/2014/main" id="{A55BFB69-7817-2D9D-884D-97F41621B003}"/>
              </a:ext>
            </a:extLst>
          </p:cNvPr>
          <p:cNvSpPr>
            <a:spLocks noGrp="1"/>
          </p:cNvSpPr>
          <p:nvPr>
            <p:ph type="body" sz="quarter" idx="26" hasCustomPrompt="1"/>
          </p:nvPr>
        </p:nvSpPr>
        <p:spPr>
          <a:xfrm>
            <a:off x="192083" y="3219848"/>
            <a:ext cx="773113" cy="3418688"/>
          </a:xfrm>
        </p:spPr>
        <p:txBody>
          <a:bodyPr anchor="t"/>
          <a:lstStyle>
            <a:lvl1pPr marL="0" indent="0">
              <a:lnSpc>
                <a:spcPct val="100000"/>
              </a:lnSpc>
              <a:spcBef>
                <a:spcPts val="0"/>
              </a:spcBef>
              <a:spcAft>
                <a:spcPts val="0"/>
              </a:spcAft>
              <a:buNone/>
              <a:defRPr sz="2700" cap="all" spc="0" baseline="0">
                <a:solidFill>
                  <a:schemeClr val="tx1"/>
                </a:solidFill>
                <a:latin typeface="+mj-lt"/>
              </a:defRPr>
            </a:lvl1pPr>
          </a:lstStyle>
          <a:p>
            <a:pPr lvl="0"/>
            <a:r>
              <a:rPr lang="en-GB"/>
              <a:t>XX</a:t>
            </a:r>
          </a:p>
        </p:txBody>
      </p:sp>
      <p:sp>
        <p:nvSpPr>
          <p:cNvPr id="5" name="Platshållare för datum 4">
            <a:extLst>
              <a:ext uri="{FF2B5EF4-FFF2-40B4-BE49-F238E27FC236}">
                <a16:creationId xmlns:a16="http://schemas.microsoft.com/office/drawing/2014/main" id="{A0F67F22-44A7-9AD3-A6CD-CE86C7C2C865}"/>
              </a:ext>
            </a:extLst>
          </p:cNvPr>
          <p:cNvSpPr>
            <a:spLocks noGrp="1"/>
          </p:cNvSpPr>
          <p:nvPr>
            <p:ph type="dt" sz="half" idx="28"/>
          </p:nvPr>
        </p:nvSpPr>
        <p:spPr/>
        <p:txBody>
          <a:bodyPr/>
          <a:lstStyle>
            <a:lvl1pPr>
              <a:defRPr>
                <a:solidFill>
                  <a:schemeClr val="tx1"/>
                </a:solidFill>
              </a:defRPr>
            </a:lvl1pPr>
          </a:lstStyle>
          <a:p>
            <a:fld id="{4816F8F0-28E9-4E9E-8903-F06B658F19AB}" type="datetime1">
              <a:rPr lang="en-US" smtClean="0"/>
              <a:t>9/12/2025</a:t>
            </a:fld>
            <a:endParaRPr lang="en-GB"/>
          </a:p>
        </p:txBody>
      </p:sp>
      <p:sp>
        <p:nvSpPr>
          <p:cNvPr id="6" name="Platshållare för sidfot 5">
            <a:extLst>
              <a:ext uri="{FF2B5EF4-FFF2-40B4-BE49-F238E27FC236}">
                <a16:creationId xmlns:a16="http://schemas.microsoft.com/office/drawing/2014/main" id="{EF2FEB09-BF7E-09AF-7EBA-AB273F2B8D23}"/>
              </a:ext>
            </a:extLst>
          </p:cNvPr>
          <p:cNvSpPr>
            <a:spLocks noGrp="1"/>
          </p:cNvSpPr>
          <p:nvPr>
            <p:ph type="ftr" sz="quarter" idx="29"/>
          </p:nvPr>
        </p:nvSpPr>
        <p:spPr/>
        <p:txBody>
          <a:bodyPr/>
          <a:lstStyle>
            <a:lvl1pPr>
              <a:defRPr>
                <a:solidFill>
                  <a:schemeClr val="tx1"/>
                </a:solidFill>
              </a:defRPr>
            </a:lvl1pPr>
          </a:lstStyle>
          <a:p>
            <a:endParaRPr lang="en-GB"/>
          </a:p>
        </p:txBody>
      </p:sp>
      <p:sp>
        <p:nvSpPr>
          <p:cNvPr id="7" name="Platshållare för bildnummer 6">
            <a:extLst>
              <a:ext uri="{FF2B5EF4-FFF2-40B4-BE49-F238E27FC236}">
                <a16:creationId xmlns:a16="http://schemas.microsoft.com/office/drawing/2014/main" id="{5759381C-72ED-FE36-ACBA-9D7F6DE0ABDE}"/>
              </a:ext>
            </a:extLst>
          </p:cNvPr>
          <p:cNvSpPr>
            <a:spLocks noGrp="1"/>
          </p:cNvSpPr>
          <p:nvPr>
            <p:ph type="sldNum" sz="quarter" idx="30"/>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12" name="Title 11">
            <a:extLst>
              <a:ext uri="{FF2B5EF4-FFF2-40B4-BE49-F238E27FC236}">
                <a16:creationId xmlns:a16="http://schemas.microsoft.com/office/drawing/2014/main" id="{6ECB8EB9-E1AC-4D7D-5CBE-4046CE335E82}"/>
              </a:ext>
            </a:extLst>
          </p:cNvPr>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16785949"/>
      </p:ext>
    </p:extLst>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genda long">
    <p:bg>
      <p:bgRef idx="1001">
        <a:schemeClr val="bg2"/>
      </p:bgRef>
    </p:bg>
    <p:spTree>
      <p:nvGrpSpPr>
        <p:cNvPr id="1" name=""/>
        <p:cNvGrpSpPr/>
        <p:nvPr/>
      </p:nvGrpSpPr>
      <p:grpSpPr>
        <a:xfrm>
          <a:off x="0" y="0"/>
          <a:ext cx="0" cy="0"/>
          <a:chOff x="0" y="0"/>
          <a:chExt cx="0" cy="0"/>
        </a:xfrm>
      </p:grpSpPr>
      <p:sp>
        <p:nvSpPr>
          <p:cNvPr id="6" name="Text Placeholder 7">
            <a:extLst>
              <a:ext uri="{FF2B5EF4-FFF2-40B4-BE49-F238E27FC236}">
                <a16:creationId xmlns:a16="http://schemas.microsoft.com/office/drawing/2014/main" id="{5E90AFCA-CB1C-A720-B1B0-573450CCD934}"/>
              </a:ext>
            </a:extLst>
          </p:cNvPr>
          <p:cNvSpPr>
            <a:spLocks noGrp="1"/>
          </p:cNvSpPr>
          <p:nvPr>
            <p:ph type="body" sz="quarter" idx="13" hasCustomPrompt="1"/>
          </p:nvPr>
        </p:nvSpPr>
        <p:spPr>
          <a:xfrm>
            <a:off x="190500" y="3288506"/>
            <a:ext cx="4619625" cy="3377407"/>
          </a:xfrm>
        </p:spPr>
        <p:txBody>
          <a:bodyPr anchor="t"/>
          <a:lstStyle>
            <a:lvl1pPr marL="0" indent="0">
              <a:lnSpc>
                <a:spcPct val="100000"/>
              </a:lnSpc>
              <a:spcBef>
                <a:spcPts val="500"/>
              </a:spcBef>
              <a:spcAft>
                <a:spcPts val="500"/>
              </a:spcAft>
              <a:buNone/>
              <a:tabLst>
                <a:tab pos="962025" algn="l"/>
              </a:tabLst>
              <a:defRPr sz="1800">
                <a:solidFill>
                  <a:schemeClr val="tx1"/>
                </a:solidFill>
                <a:latin typeface="+mn-lt"/>
                <a:ea typeface="INTL Headline Office Light" pitchFamily="2" charset="0"/>
                <a:cs typeface="Arial" panose="020B0604020202020204" pitchFamily="34" charset="0"/>
              </a:defRPr>
            </a:lvl1pPr>
          </a:lstStyle>
          <a:p>
            <a:pPr lvl="0"/>
            <a:r>
              <a:rPr lang="en-GB"/>
              <a:t>XX	Agenda Item</a:t>
            </a:r>
          </a:p>
        </p:txBody>
      </p:sp>
      <p:sp>
        <p:nvSpPr>
          <p:cNvPr id="3" name="Platshållare för datum 2">
            <a:extLst>
              <a:ext uri="{FF2B5EF4-FFF2-40B4-BE49-F238E27FC236}">
                <a16:creationId xmlns:a16="http://schemas.microsoft.com/office/drawing/2014/main" id="{0807F393-E0C6-89A2-4E0A-690A078CB236}"/>
              </a:ext>
            </a:extLst>
          </p:cNvPr>
          <p:cNvSpPr>
            <a:spLocks noGrp="1"/>
          </p:cNvSpPr>
          <p:nvPr>
            <p:ph type="dt" sz="half" idx="30"/>
          </p:nvPr>
        </p:nvSpPr>
        <p:spPr/>
        <p:txBody>
          <a:bodyPr/>
          <a:lstStyle>
            <a:lvl1pPr>
              <a:defRPr>
                <a:solidFill>
                  <a:schemeClr val="tx1"/>
                </a:solidFill>
              </a:defRPr>
            </a:lvl1pPr>
          </a:lstStyle>
          <a:p>
            <a:fld id="{E87106E4-BEB8-40BC-988D-9B8DD75C37AE}" type="datetime1">
              <a:rPr lang="en-US" smtClean="0"/>
              <a:t>9/12/2025</a:t>
            </a:fld>
            <a:endParaRPr lang="en-GB"/>
          </a:p>
        </p:txBody>
      </p:sp>
      <p:sp>
        <p:nvSpPr>
          <p:cNvPr id="4" name="Platshållare för sidfot 3">
            <a:extLst>
              <a:ext uri="{FF2B5EF4-FFF2-40B4-BE49-F238E27FC236}">
                <a16:creationId xmlns:a16="http://schemas.microsoft.com/office/drawing/2014/main" id="{38A65639-6648-D9EA-5AD0-31A4A0DA6CC2}"/>
              </a:ext>
            </a:extLst>
          </p:cNvPr>
          <p:cNvSpPr>
            <a:spLocks noGrp="1"/>
          </p:cNvSpPr>
          <p:nvPr>
            <p:ph type="ftr" sz="quarter" idx="31"/>
          </p:nvPr>
        </p:nvSpPr>
        <p:spPr/>
        <p:txBody>
          <a:bodyPr/>
          <a:lstStyle>
            <a:lvl1pPr>
              <a:defRPr>
                <a:solidFill>
                  <a:schemeClr val="tx1"/>
                </a:solidFill>
              </a:defRPr>
            </a:lvl1pPr>
          </a:lstStyle>
          <a:p>
            <a:endParaRPr lang="en-GB"/>
          </a:p>
        </p:txBody>
      </p:sp>
      <p:sp>
        <p:nvSpPr>
          <p:cNvPr id="5" name="Platshållare för bildnummer 4">
            <a:extLst>
              <a:ext uri="{FF2B5EF4-FFF2-40B4-BE49-F238E27FC236}">
                <a16:creationId xmlns:a16="http://schemas.microsoft.com/office/drawing/2014/main" id="{CD9A0D4C-2148-2322-A1FE-EA19A3D232CA}"/>
              </a:ext>
            </a:extLst>
          </p:cNvPr>
          <p:cNvSpPr>
            <a:spLocks noGrp="1"/>
          </p:cNvSpPr>
          <p:nvPr>
            <p:ph type="sldNum" sz="quarter" idx="3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12" name="Title 11">
            <a:extLst>
              <a:ext uri="{FF2B5EF4-FFF2-40B4-BE49-F238E27FC236}">
                <a16:creationId xmlns:a16="http://schemas.microsoft.com/office/drawing/2014/main" id="{CB557340-507E-9024-3D28-8C792DF81806}"/>
              </a:ext>
            </a:extLst>
          </p:cNvPr>
          <p:cNvSpPr>
            <a:spLocks noGrp="1"/>
          </p:cNvSpPr>
          <p:nvPr>
            <p:ph type="title"/>
          </p:nvPr>
        </p:nvSpPr>
        <p:spPr/>
        <p:txBody>
          <a:bodyPr/>
          <a:lstStyle/>
          <a:p>
            <a:r>
              <a:rPr lang="en-US"/>
              <a:t>Click to edit Master title style</a:t>
            </a:r>
            <a:endParaRPr lang="en-GB"/>
          </a:p>
        </p:txBody>
      </p:sp>
      <p:sp>
        <p:nvSpPr>
          <p:cNvPr id="13" name="Text Placeholder 7">
            <a:extLst>
              <a:ext uri="{FF2B5EF4-FFF2-40B4-BE49-F238E27FC236}">
                <a16:creationId xmlns:a16="http://schemas.microsoft.com/office/drawing/2014/main" id="{921CB8CD-9513-D65F-6196-3B785C56D5A9}"/>
              </a:ext>
            </a:extLst>
          </p:cNvPr>
          <p:cNvSpPr>
            <a:spLocks noGrp="1"/>
          </p:cNvSpPr>
          <p:nvPr>
            <p:ph type="body" sz="quarter" idx="33" hasCustomPrompt="1"/>
          </p:nvPr>
        </p:nvSpPr>
        <p:spPr>
          <a:xfrm>
            <a:off x="5994400" y="3288506"/>
            <a:ext cx="4619625" cy="3377407"/>
          </a:xfrm>
        </p:spPr>
        <p:txBody>
          <a:bodyPr anchor="t"/>
          <a:lstStyle>
            <a:lvl1pPr marL="0" indent="0">
              <a:lnSpc>
                <a:spcPct val="100000"/>
              </a:lnSpc>
              <a:spcBef>
                <a:spcPts val="500"/>
              </a:spcBef>
              <a:spcAft>
                <a:spcPts val="500"/>
              </a:spcAft>
              <a:buNone/>
              <a:tabLst>
                <a:tab pos="962025" algn="l"/>
              </a:tabLst>
              <a:defRPr sz="1800">
                <a:solidFill>
                  <a:schemeClr val="tx1"/>
                </a:solidFill>
                <a:latin typeface="+mn-lt"/>
                <a:ea typeface="INTL Headline Office Light" pitchFamily="2" charset="0"/>
                <a:cs typeface="Arial" panose="020B0604020202020204" pitchFamily="34" charset="0"/>
              </a:defRPr>
            </a:lvl1pPr>
          </a:lstStyle>
          <a:p>
            <a:pPr lvl="0"/>
            <a:r>
              <a:rPr lang="en-GB"/>
              <a:t>XX	Agenda Item</a:t>
            </a:r>
          </a:p>
        </p:txBody>
      </p:sp>
    </p:spTree>
    <p:extLst>
      <p:ext uri="{BB962C8B-B14F-4D97-AF65-F5344CB8AC3E}">
        <p14:creationId xmlns:p14="http://schemas.microsoft.com/office/powerpoint/2010/main" val="2323258228"/>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lvl1pPr>
              <a:defRPr/>
            </a:lvl1pPr>
          </a:lstStyle>
          <a:p>
            <a:fld id="{E58385E7-51E2-4660-BFE1-28FA0AF0CBB1}" type="datetime1">
              <a:rPr lang="en-US" smtClean="0"/>
              <a:t>9/12/2025</a:t>
            </a:fld>
            <a:endParaRPr lang="en-GB"/>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lvl1pPr>
              <a:defRPr/>
            </a:lvl1pPr>
          </a:lstStyle>
          <a:p>
            <a:endParaRPr lang="en-GB"/>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1" name="Text Placeholder 9">
            <a:extLst>
              <a:ext uri="{FF2B5EF4-FFF2-40B4-BE49-F238E27FC236}">
                <a16:creationId xmlns:a16="http://schemas.microsoft.com/office/drawing/2014/main" id="{08E45E0F-28A0-F8BA-8069-4BDD568990AC}"/>
              </a:ext>
            </a:extLst>
          </p:cNvPr>
          <p:cNvSpPr>
            <a:spLocks noGrp="1"/>
          </p:cNvSpPr>
          <p:nvPr>
            <p:ph type="body" sz="quarter" idx="31" hasCustomPrompt="1"/>
          </p:nvPr>
        </p:nvSpPr>
        <p:spPr>
          <a:xfrm>
            <a:off x="183357" y="405604"/>
            <a:ext cx="2966244" cy="6295234"/>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
        <p:nvSpPr>
          <p:cNvPr id="12" name="Title 11">
            <a:extLst>
              <a:ext uri="{FF2B5EF4-FFF2-40B4-BE49-F238E27FC236}">
                <a16:creationId xmlns:a16="http://schemas.microsoft.com/office/drawing/2014/main" id="{99682249-72A8-84A8-16BE-7B869C8DD385}"/>
              </a:ext>
            </a:extLst>
          </p:cNvPr>
          <p:cNvSpPr>
            <a:spLocks noGrp="1"/>
          </p:cNvSpPr>
          <p:nvPr>
            <p:ph type="title"/>
          </p:nvPr>
        </p:nvSpPr>
        <p:spPr/>
        <p:txBody>
          <a:bodyPr/>
          <a:lstStyle>
            <a:lvl1pPr>
              <a:defRPr/>
            </a:lvl1pPr>
          </a:lstStyle>
          <a:p>
            <a:r>
              <a:rPr lang="en-US"/>
              <a:t>Click to edit Master title style</a:t>
            </a:r>
            <a:endParaRPr lang="en-GB"/>
          </a:p>
        </p:txBody>
      </p:sp>
    </p:spTree>
    <p:extLst>
      <p:ext uri="{BB962C8B-B14F-4D97-AF65-F5344CB8AC3E}">
        <p14:creationId xmlns:p14="http://schemas.microsoft.com/office/powerpoint/2010/main" val="11627114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ne conten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C8720684-7FD7-465C-BA09-E6DE27F5418D}"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8" name="Text Placeholder 7">
            <a:extLst>
              <a:ext uri="{FF2B5EF4-FFF2-40B4-BE49-F238E27FC236}">
                <a16:creationId xmlns:a16="http://schemas.microsoft.com/office/drawing/2014/main" id="{9A41760E-2F17-AD52-137F-602A863D4603}"/>
              </a:ext>
            </a:extLst>
          </p:cNvPr>
          <p:cNvSpPr>
            <a:spLocks noGrp="1"/>
          </p:cNvSpPr>
          <p:nvPr>
            <p:ph type="body" sz="quarter" idx="13"/>
          </p:nvPr>
        </p:nvSpPr>
        <p:spPr>
          <a:xfrm>
            <a:off x="190500" y="1325560"/>
            <a:ext cx="7527925"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0" name="Text Placeholder 7">
            <a:extLst>
              <a:ext uri="{FF2B5EF4-FFF2-40B4-BE49-F238E27FC236}">
                <a16:creationId xmlns:a16="http://schemas.microsoft.com/office/drawing/2014/main" id="{7E6EF82F-980D-03C1-FFFB-BC5AA9C17782}"/>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4" name="Content Placeholder 13">
            <a:extLst>
              <a:ext uri="{FF2B5EF4-FFF2-40B4-BE49-F238E27FC236}">
                <a16:creationId xmlns:a16="http://schemas.microsoft.com/office/drawing/2014/main" id="{F8E2BCFD-0D7E-0162-BD99-C7EE05EEE60E}"/>
              </a:ext>
            </a:extLst>
          </p:cNvPr>
          <p:cNvSpPr>
            <a:spLocks noGrp="1"/>
          </p:cNvSpPr>
          <p:nvPr>
            <p:ph sz="quarter" idx="16"/>
          </p:nvPr>
        </p:nvSpPr>
        <p:spPr>
          <a:xfrm>
            <a:off x="193675" y="1857375"/>
            <a:ext cx="11385550" cy="481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038ACFC-8F14-1057-E197-4B25932574F7}"/>
              </a:ext>
            </a:extLst>
          </p:cNvPr>
          <p:cNvSpPr>
            <a:spLocks noGrp="1"/>
          </p:cNvSpPr>
          <p:nvPr>
            <p:ph type="title"/>
          </p:nvPr>
        </p:nvSpPr>
        <p:spPr/>
        <p:txBody>
          <a:bodyPr/>
          <a:lstStyle/>
          <a:p>
            <a:r>
              <a:rPr lang="en-US"/>
              <a:t>Click to edit Master title style</a:t>
            </a:r>
            <a:endParaRPr lang="en-GB"/>
          </a:p>
        </p:txBody>
      </p:sp>
      <p:sp>
        <p:nvSpPr>
          <p:cNvPr id="9" name="Text Placeholder 9">
            <a:extLst>
              <a:ext uri="{FF2B5EF4-FFF2-40B4-BE49-F238E27FC236}">
                <a16:creationId xmlns:a16="http://schemas.microsoft.com/office/drawing/2014/main" id="{B23859E0-D67E-B556-CA2A-4808BD9EE532}"/>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547585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CE206DDB-D359-4DD5-A47C-6497452A6CDD}"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3" name="Text Placeholder 7">
            <a:extLst>
              <a:ext uri="{FF2B5EF4-FFF2-40B4-BE49-F238E27FC236}">
                <a16:creationId xmlns:a16="http://schemas.microsoft.com/office/drawing/2014/main" id="{E53651A8-9435-0C86-2A12-D081C885F10E}"/>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AE1E0A8A-28A0-3EEA-AE7A-F85F7AFC8E95}"/>
              </a:ext>
            </a:extLst>
          </p:cNvPr>
          <p:cNvSpPr>
            <a:spLocks noGrp="1"/>
          </p:cNvSpPr>
          <p:nvPr>
            <p:ph type="body" sz="quarter" idx="13"/>
          </p:nvPr>
        </p:nvSpPr>
        <p:spPr>
          <a:xfrm>
            <a:off x="190501" y="1325560"/>
            <a:ext cx="5595938"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A3730703-87DE-A3D4-2DF5-9937E587F8CE}"/>
              </a:ext>
            </a:extLst>
          </p:cNvPr>
          <p:cNvSpPr>
            <a:spLocks noGrp="1"/>
          </p:cNvSpPr>
          <p:nvPr>
            <p:ph type="body" sz="quarter" idx="32"/>
          </p:nvPr>
        </p:nvSpPr>
        <p:spPr>
          <a:xfrm>
            <a:off x="5979310" y="1325560"/>
            <a:ext cx="5595938"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Content Placeholder 29">
            <a:extLst>
              <a:ext uri="{FF2B5EF4-FFF2-40B4-BE49-F238E27FC236}">
                <a16:creationId xmlns:a16="http://schemas.microsoft.com/office/drawing/2014/main" id="{E65A3176-80A8-BF90-28B1-43E31189D724}"/>
              </a:ext>
            </a:extLst>
          </p:cNvPr>
          <p:cNvSpPr>
            <a:spLocks noGrp="1"/>
          </p:cNvSpPr>
          <p:nvPr>
            <p:ph sz="quarter" idx="23"/>
          </p:nvPr>
        </p:nvSpPr>
        <p:spPr>
          <a:xfrm>
            <a:off x="190500" y="1857374"/>
            <a:ext cx="5595938"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9">
            <a:extLst>
              <a:ext uri="{FF2B5EF4-FFF2-40B4-BE49-F238E27FC236}">
                <a16:creationId xmlns:a16="http://schemas.microsoft.com/office/drawing/2014/main" id="{B8A0CA2F-80FE-D4C1-DD11-C4F7CD2382D9}"/>
              </a:ext>
            </a:extLst>
          </p:cNvPr>
          <p:cNvSpPr>
            <a:spLocks noGrp="1"/>
          </p:cNvSpPr>
          <p:nvPr>
            <p:ph sz="quarter" idx="33"/>
          </p:nvPr>
        </p:nvSpPr>
        <p:spPr>
          <a:xfrm>
            <a:off x="5980113" y="1857374"/>
            <a:ext cx="5595135"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0431530-67E3-A4E5-A255-97E43F897FDD}"/>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EA19337A-3D1F-A5FC-ADE1-19361147B199}"/>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2253164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3B321477-3F8C-4669-B5C1-881B00A0BD52}"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0" name="Content Placeholder 29">
            <a:extLst>
              <a:ext uri="{FF2B5EF4-FFF2-40B4-BE49-F238E27FC236}">
                <a16:creationId xmlns:a16="http://schemas.microsoft.com/office/drawing/2014/main" id="{12B5EAA3-8223-D288-C098-72BB60708C9A}"/>
              </a:ext>
            </a:extLst>
          </p:cNvPr>
          <p:cNvSpPr>
            <a:spLocks noGrp="1"/>
          </p:cNvSpPr>
          <p:nvPr>
            <p:ph sz="quarter" idx="23"/>
          </p:nvPr>
        </p:nvSpPr>
        <p:spPr>
          <a:xfrm>
            <a:off x="190500" y="1857374"/>
            <a:ext cx="3668712"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E7BCB16C-9AED-8DC7-19D2-7AF6028F5286}"/>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2" name="Text Placeholder 7">
            <a:extLst>
              <a:ext uri="{FF2B5EF4-FFF2-40B4-BE49-F238E27FC236}">
                <a16:creationId xmlns:a16="http://schemas.microsoft.com/office/drawing/2014/main" id="{DB96FCCC-8C7B-FD97-B48F-D897FF17012C}"/>
              </a:ext>
            </a:extLst>
          </p:cNvPr>
          <p:cNvSpPr>
            <a:spLocks noGrp="1"/>
          </p:cNvSpPr>
          <p:nvPr>
            <p:ph type="body" sz="quarter" idx="13"/>
          </p:nvPr>
        </p:nvSpPr>
        <p:spPr>
          <a:xfrm>
            <a:off x="190501"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4" name="Text Placeholder 7">
            <a:extLst>
              <a:ext uri="{FF2B5EF4-FFF2-40B4-BE49-F238E27FC236}">
                <a16:creationId xmlns:a16="http://schemas.microsoft.com/office/drawing/2014/main" id="{A2149FA3-5713-1A14-87A3-5C4332D15127}"/>
              </a:ext>
            </a:extLst>
          </p:cNvPr>
          <p:cNvSpPr>
            <a:spLocks noGrp="1"/>
          </p:cNvSpPr>
          <p:nvPr>
            <p:ph type="body" sz="quarter" idx="32"/>
          </p:nvPr>
        </p:nvSpPr>
        <p:spPr>
          <a:xfrm>
            <a:off x="4050507"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496F46B3-3E68-7D59-2DF9-841AFBFFECEF}"/>
              </a:ext>
            </a:extLst>
          </p:cNvPr>
          <p:cNvSpPr>
            <a:spLocks noGrp="1"/>
          </p:cNvSpPr>
          <p:nvPr>
            <p:ph type="body" sz="quarter" idx="33"/>
          </p:nvPr>
        </p:nvSpPr>
        <p:spPr>
          <a:xfrm>
            <a:off x="7913686"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8" name="Content Placeholder 29">
            <a:extLst>
              <a:ext uri="{FF2B5EF4-FFF2-40B4-BE49-F238E27FC236}">
                <a16:creationId xmlns:a16="http://schemas.microsoft.com/office/drawing/2014/main" id="{C30B4554-A37E-9630-17C8-4A13B06B683F}"/>
              </a:ext>
            </a:extLst>
          </p:cNvPr>
          <p:cNvSpPr>
            <a:spLocks noGrp="1"/>
          </p:cNvSpPr>
          <p:nvPr>
            <p:ph sz="quarter" idx="34"/>
          </p:nvPr>
        </p:nvSpPr>
        <p:spPr>
          <a:xfrm>
            <a:off x="4050506" y="1857374"/>
            <a:ext cx="3668712"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Content Placeholder 29">
            <a:extLst>
              <a:ext uri="{FF2B5EF4-FFF2-40B4-BE49-F238E27FC236}">
                <a16:creationId xmlns:a16="http://schemas.microsoft.com/office/drawing/2014/main" id="{E6B93018-D3E8-31E0-63DD-1A284BB73F03}"/>
              </a:ext>
            </a:extLst>
          </p:cNvPr>
          <p:cNvSpPr>
            <a:spLocks noGrp="1"/>
          </p:cNvSpPr>
          <p:nvPr>
            <p:ph sz="quarter" idx="35"/>
          </p:nvPr>
        </p:nvSpPr>
        <p:spPr>
          <a:xfrm>
            <a:off x="7910513" y="1857374"/>
            <a:ext cx="3668712"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79503555-7732-1ACC-CFA4-3BEE04B80788}"/>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19F58168-5679-68BB-30A0-F52717B6D0E5}"/>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1692817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ontent +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6793AA83-CD25-4894-8B3A-45814C1D824B}"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9" name="Text Placeholder 7">
            <a:extLst>
              <a:ext uri="{FF2B5EF4-FFF2-40B4-BE49-F238E27FC236}">
                <a16:creationId xmlns:a16="http://schemas.microsoft.com/office/drawing/2014/main" id="{C8745173-AB81-711D-F23E-33A0797D3401}"/>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2" name="Text Placeholder 7">
            <a:extLst>
              <a:ext uri="{FF2B5EF4-FFF2-40B4-BE49-F238E27FC236}">
                <a16:creationId xmlns:a16="http://schemas.microsoft.com/office/drawing/2014/main" id="{F3DA87D2-EAF8-0BEF-12FA-52A6B21C1927}"/>
              </a:ext>
            </a:extLst>
          </p:cNvPr>
          <p:cNvSpPr>
            <a:spLocks noGrp="1"/>
          </p:cNvSpPr>
          <p:nvPr>
            <p:ph type="body" sz="quarter" idx="13"/>
          </p:nvPr>
        </p:nvSpPr>
        <p:spPr>
          <a:xfrm>
            <a:off x="190501"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8" name="Text Placeholder 7">
            <a:extLst>
              <a:ext uri="{FF2B5EF4-FFF2-40B4-BE49-F238E27FC236}">
                <a16:creationId xmlns:a16="http://schemas.microsoft.com/office/drawing/2014/main" id="{5A98CFF0-6577-EEB7-8BF5-D956A87C6205}"/>
              </a:ext>
            </a:extLst>
          </p:cNvPr>
          <p:cNvSpPr>
            <a:spLocks noGrp="1"/>
          </p:cNvSpPr>
          <p:nvPr>
            <p:ph type="body" sz="quarter" idx="32"/>
          </p:nvPr>
        </p:nvSpPr>
        <p:spPr>
          <a:xfrm>
            <a:off x="4050507"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4CF9DEF4-5FAB-FB63-490B-7D9E764BC67C}"/>
              </a:ext>
            </a:extLst>
          </p:cNvPr>
          <p:cNvSpPr>
            <a:spLocks noGrp="1"/>
          </p:cNvSpPr>
          <p:nvPr>
            <p:ph type="body" sz="quarter" idx="33"/>
          </p:nvPr>
        </p:nvSpPr>
        <p:spPr>
          <a:xfrm>
            <a:off x="7913686"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3" name="Content Placeholder 29">
            <a:extLst>
              <a:ext uri="{FF2B5EF4-FFF2-40B4-BE49-F238E27FC236}">
                <a16:creationId xmlns:a16="http://schemas.microsoft.com/office/drawing/2014/main" id="{8C11EB92-CD68-8077-5E97-7A7C0C614FA5}"/>
              </a:ext>
            </a:extLst>
          </p:cNvPr>
          <p:cNvSpPr>
            <a:spLocks noGrp="1"/>
          </p:cNvSpPr>
          <p:nvPr>
            <p:ph sz="quarter" idx="23"/>
          </p:nvPr>
        </p:nvSpPr>
        <p:spPr>
          <a:xfrm>
            <a:off x="190500" y="1857375"/>
            <a:ext cx="3668712" cy="3141664"/>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Content Placeholder 29">
            <a:extLst>
              <a:ext uri="{FF2B5EF4-FFF2-40B4-BE49-F238E27FC236}">
                <a16:creationId xmlns:a16="http://schemas.microsoft.com/office/drawing/2014/main" id="{563F8DFD-E5C0-660F-F9F4-91607FCEDF46}"/>
              </a:ext>
            </a:extLst>
          </p:cNvPr>
          <p:cNvSpPr>
            <a:spLocks noGrp="1"/>
          </p:cNvSpPr>
          <p:nvPr>
            <p:ph sz="quarter" idx="34"/>
          </p:nvPr>
        </p:nvSpPr>
        <p:spPr>
          <a:xfrm>
            <a:off x="4050506" y="1857375"/>
            <a:ext cx="3668712" cy="3141664"/>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5" name="Content Placeholder 29">
            <a:extLst>
              <a:ext uri="{FF2B5EF4-FFF2-40B4-BE49-F238E27FC236}">
                <a16:creationId xmlns:a16="http://schemas.microsoft.com/office/drawing/2014/main" id="{DDBF8BB4-3848-7C39-F714-106AD55D0BA5}"/>
              </a:ext>
            </a:extLst>
          </p:cNvPr>
          <p:cNvSpPr>
            <a:spLocks noGrp="1"/>
          </p:cNvSpPr>
          <p:nvPr>
            <p:ph sz="quarter" idx="35"/>
          </p:nvPr>
        </p:nvSpPr>
        <p:spPr>
          <a:xfrm>
            <a:off x="7910513" y="1857375"/>
            <a:ext cx="3668712" cy="3141664"/>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14">
            <a:extLst>
              <a:ext uri="{FF2B5EF4-FFF2-40B4-BE49-F238E27FC236}">
                <a16:creationId xmlns:a16="http://schemas.microsoft.com/office/drawing/2014/main" id="{76BBB236-A87C-85DF-F51F-DA537681ED36}"/>
              </a:ext>
            </a:extLst>
          </p:cNvPr>
          <p:cNvSpPr>
            <a:spLocks noGrp="1"/>
          </p:cNvSpPr>
          <p:nvPr>
            <p:ph type="body" sz="quarter" idx="25"/>
          </p:nvPr>
        </p:nvSpPr>
        <p:spPr>
          <a:xfrm>
            <a:off x="190500"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14">
            <a:extLst>
              <a:ext uri="{FF2B5EF4-FFF2-40B4-BE49-F238E27FC236}">
                <a16:creationId xmlns:a16="http://schemas.microsoft.com/office/drawing/2014/main" id="{7FAC072D-A076-350C-073C-070A19465659}"/>
              </a:ext>
            </a:extLst>
          </p:cNvPr>
          <p:cNvSpPr>
            <a:spLocks noGrp="1"/>
          </p:cNvSpPr>
          <p:nvPr>
            <p:ph type="body" sz="quarter" idx="36"/>
          </p:nvPr>
        </p:nvSpPr>
        <p:spPr>
          <a:xfrm>
            <a:off x="4050507"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9" name="Text Placeholder 14">
            <a:extLst>
              <a:ext uri="{FF2B5EF4-FFF2-40B4-BE49-F238E27FC236}">
                <a16:creationId xmlns:a16="http://schemas.microsoft.com/office/drawing/2014/main" id="{A239AE9A-951E-C3AA-965E-142E5B3EF7C6}"/>
              </a:ext>
            </a:extLst>
          </p:cNvPr>
          <p:cNvSpPr>
            <a:spLocks noGrp="1"/>
          </p:cNvSpPr>
          <p:nvPr>
            <p:ph type="body" sz="quarter" idx="37"/>
          </p:nvPr>
        </p:nvSpPr>
        <p:spPr>
          <a:xfrm>
            <a:off x="7910513"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26CF43CC-01C3-C3F4-0808-A2DBED991946}"/>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2E332D0E-E803-1EB8-8F14-B9329451D324}"/>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191562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images +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09F617E9-4DFE-475C-89EE-C62FA1C337EE}"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8" name="Picture Placeholder 17">
            <a:extLst>
              <a:ext uri="{FF2B5EF4-FFF2-40B4-BE49-F238E27FC236}">
                <a16:creationId xmlns:a16="http://schemas.microsoft.com/office/drawing/2014/main" id="{DE3D1A09-E882-31E3-9722-27DDC924446D}"/>
              </a:ext>
            </a:extLst>
          </p:cNvPr>
          <p:cNvSpPr>
            <a:spLocks noGrp="1"/>
          </p:cNvSpPr>
          <p:nvPr>
            <p:ph type="pic" sz="quarter" idx="23"/>
          </p:nvPr>
        </p:nvSpPr>
        <p:spPr>
          <a:xfrm>
            <a:off x="190500" y="1857375"/>
            <a:ext cx="3668713" cy="3141662"/>
          </a:xfrm>
          <a:noFill/>
        </p:spPr>
        <p:txBody>
          <a:bodyPr bIns="720000" anchor="ctr"/>
          <a:lstStyle>
            <a:lvl1pPr marL="0" indent="0" algn="ctr">
              <a:buNone/>
              <a:defRPr sz="1200"/>
            </a:lvl1pPr>
          </a:lstStyle>
          <a:p>
            <a:r>
              <a:rPr lang="en-US"/>
              <a:t>Click icon to add picture</a:t>
            </a:r>
            <a:endParaRPr lang="en-GB"/>
          </a:p>
        </p:txBody>
      </p:sp>
      <p:sp>
        <p:nvSpPr>
          <p:cNvPr id="19" name="Picture Placeholder 17">
            <a:extLst>
              <a:ext uri="{FF2B5EF4-FFF2-40B4-BE49-F238E27FC236}">
                <a16:creationId xmlns:a16="http://schemas.microsoft.com/office/drawing/2014/main" id="{B345D0BC-2DDE-9901-B74E-04FE284F3D2B}"/>
              </a:ext>
            </a:extLst>
          </p:cNvPr>
          <p:cNvSpPr>
            <a:spLocks noGrp="1"/>
          </p:cNvSpPr>
          <p:nvPr>
            <p:ph type="pic" sz="quarter" idx="24"/>
          </p:nvPr>
        </p:nvSpPr>
        <p:spPr>
          <a:xfrm>
            <a:off x="4051302" y="1857375"/>
            <a:ext cx="3668713" cy="3141662"/>
          </a:xfrm>
          <a:noFill/>
        </p:spPr>
        <p:txBody>
          <a:bodyPr bIns="720000" anchor="ctr"/>
          <a:lstStyle>
            <a:lvl1pPr marL="0" indent="0" algn="ctr">
              <a:buNone/>
              <a:defRPr sz="1200"/>
            </a:lvl1pPr>
          </a:lstStyle>
          <a:p>
            <a:r>
              <a:rPr lang="en-US"/>
              <a:t>Click icon to add picture</a:t>
            </a:r>
            <a:endParaRPr lang="en-GB"/>
          </a:p>
        </p:txBody>
      </p:sp>
      <p:sp>
        <p:nvSpPr>
          <p:cNvPr id="20" name="Picture Placeholder 17">
            <a:extLst>
              <a:ext uri="{FF2B5EF4-FFF2-40B4-BE49-F238E27FC236}">
                <a16:creationId xmlns:a16="http://schemas.microsoft.com/office/drawing/2014/main" id="{5E6552D1-FD44-CBCD-61D6-F04E20D35F99}"/>
              </a:ext>
            </a:extLst>
          </p:cNvPr>
          <p:cNvSpPr>
            <a:spLocks noGrp="1"/>
          </p:cNvSpPr>
          <p:nvPr>
            <p:ph type="pic" sz="quarter" idx="25"/>
          </p:nvPr>
        </p:nvSpPr>
        <p:spPr>
          <a:xfrm>
            <a:off x="7908924" y="1857375"/>
            <a:ext cx="3668713" cy="3141662"/>
          </a:xfrm>
          <a:noFill/>
        </p:spPr>
        <p:txBody>
          <a:bodyPr bIns="720000" anchor="ctr"/>
          <a:lstStyle>
            <a:lvl1pPr marL="0" indent="0" algn="ctr">
              <a:buNone/>
              <a:defRPr sz="1200"/>
            </a:lvl1pPr>
          </a:lstStyle>
          <a:p>
            <a:r>
              <a:rPr lang="en-US"/>
              <a:t>Click icon to add picture</a:t>
            </a:r>
            <a:endParaRPr lang="en-GB"/>
          </a:p>
        </p:txBody>
      </p:sp>
      <p:sp>
        <p:nvSpPr>
          <p:cNvPr id="13" name="Text Placeholder 7">
            <a:extLst>
              <a:ext uri="{FF2B5EF4-FFF2-40B4-BE49-F238E27FC236}">
                <a16:creationId xmlns:a16="http://schemas.microsoft.com/office/drawing/2014/main" id="{A4EC185E-A078-F846-4CA0-27224D742488}"/>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A50543C7-71B6-41FF-DB8E-F13D59CC993A}"/>
              </a:ext>
            </a:extLst>
          </p:cNvPr>
          <p:cNvSpPr>
            <a:spLocks noGrp="1"/>
          </p:cNvSpPr>
          <p:nvPr>
            <p:ph type="body" sz="quarter" idx="13"/>
          </p:nvPr>
        </p:nvSpPr>
        <p:spPr>
          <a:xfrm>
            <a:off x="190501"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4" name="Text Placeholder 7">
            <a:extLst>
              <a:ext uri="{FF2B5EF4-FFF2-40B4-BE49-F238E27FC236}">
                <a16:creationId xmlns:a16="http://schemas.microsoft.com/office/drawing/2014/main" id="{B1CD49CE-4413-843E-778F-ED9B414FDD17}"/>
              </a:ext>
            </a:extLst>
          </p:cNvPr>
          <p:cNvSpPr>
            <a:spLocks noGrp="1"/>
          </p:cNvSpPr>
          <p:nvPr>
            <p:ph type="body" sz="quarter" idx="32"/>
          </p:nvPr>
        </p:nvSpPr>
        <p:spPr>
          <a:xfrm>
            <a:off x="4050507"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5" name="Text Placeholder 7">
            <a:extLst>
              <a:ext uri="{FF2B5EF4-FFF2-40B4-BE49-F238E27FC236}">
                <a16:creationId xmlns:a16="http://schemas.microsoft.com/office/drawing/2014/main" id="{D73233B3-47C9-0141-5068-0036E671C258}"/>
              </a:ext>
            </a:extLst>
          </p:cNvPr>
          <p:cNvSpPr>
            <a:spLocks noGrp="1"/>
          </p:cNvSpPr>
          <p:nvPr>
            <p:ph type="body" sz="quarter" idx="33"/>
          </p:nvPr>
        </p:nvSpPr>
        <p:spPr>
          <a:xfrm>
            <a:off x="7913686" y="1325560"/>
            <a:ext cx="36687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6" name="Text Placeholder 14">
            <a:extLst>
              <a:ext uri="{FF2B5EF4-FFF2-40B4-BE49-F238E27FC236}">
                <a16:creationId xmlns:a16="http://schemas.microsoft.com/office/drawing/2014/main" id="{23BE605B-3223-750D-5C18-F095C3EA5A44}"/>
              </a:ext>
            </a:extLst>
          </p:cNvPr>
          <p:cNvSpPr>
            <a:spLocks noGrp="1"/>
          </p:cNvSpPr>
          <p:nvPr>
            <p:ph type="body" sz="quarter" idx="34"/>
          </p:nvPr>
        </p:nvSpPr>
        <p:spPr>
          <a:xfrm>
            <a:off x="190500"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7" name="Text Placeholder 14">
            <a:extLst>
              <a:ext uri="{FF2B5EF4-FFF2-40B4-BE49-F238E27FC236}">
                <a16:creationId xmlns:a16="http://schemas.microsoft.com/office/drawing/2014/main" id="{FF76E6B8-8B77-D79A-6182-F76C180FBCA1}"/>
              </a:ext>
            </a:extLst>
          </p:cNvPr>
          <p:cNvSpPr>
            <a:spLocks noGrp="1"/>
          </p:cNvSpPr>
          <p:nvPr>
            <p:ph type="body" sz="quarter" idx="36"/>
          </p:nvPr>
        </p:nvSpPr>
        <p:spPr>
          <a:xfrm>
            <a:off x="4050507"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8" name="Text Placeholder 14">
            <a:extLst>
              <a:ext uri="{FF2B5EF4-FFF2-40B4-BE49-F238E27FC236}">
                <a16:creationId xmlns:a16="http://schemas.microsoft.com/office/drawing/2014/main" id="{38DEDC9B-4202-5BA1-A820-694C2A415CCD}"/>
              </a:ext>
            </a:extLst>
          </p:cNvPr>
          <p:cNvSpPr>
            <a:spLocks noGrp="1"/>
          </p:cNvSpPr>
          <p:nvPr>
            <p:ph type="body" sz="quarter" idx="37"/>
          </p:nvPr>
        </p:nvSpPr>
        <p:spPr>
          <a:xfrm>
            <a:off x="7910513" y="5173672"/>
            <a:ext cx="3668713" cy="1492241"/>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0B274207-2018-2300-B65B-FC8B70C87651}"/>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93A699F3-9815-3272-2A52-DEEFE28AE36C}"/>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491242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hort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7"/>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7" name="TextBox 6">
            <a:extLst>
              <a:ext uri="{FF2B5EF4-FFF2-40B4-BE49-F238E27FC236}">
                <a16:creationId xmlns:a16="http://schemas.microsoft.com/office/drawing/2014/main" id="{C277C4AC-D7AC-8688-3502-97F7C7CA7559}"/>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0" name="Graphic 9">
            <a:extLst>
              <a:ext uri="{FF2B5EF4-FFF2-40B4-BE49-F238E27FC236}">
                <a16:creationId xmlns:a16="http://schemas.microsoft.com/office/drawing/2014/main" id="{EAECCBC3-B627-6830-E7E2-7E3BD3BD65A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11" name="Text Placeholder 7">
            <a:extLst>
              <a:ext uri="{FF2B5EF4-FFF2-40B4-BE49-F238E27FC236}">
                <a16:creationId xmlns:a16="http://schemas.microsoft.com/office/drawing/2014/main" id="{F02B314B-EFBA-1C47-56E7-04C66D116AC2}"/>
              </a:ext>
            </a:extLst>
          </p:cNvPr>
          <p:cNvSpPr>
            <a:spLocks noGrp="1"/>
          </p:cNvSpPr>
          <p:nvPr>
            <p:ph type="body" sz="quarter" idx="13"/>
          </p:nvPr>
        </p:nvSpPr>
        <p:spPr>
          <a:xfrm>
            <a:off x="190500" y="3141060"/>
            <a:ext cx="10423525" cy="1676625"/>
          </a:xfrm>
        </p:spPr>
        <p:txBody>
          <a:bodyPr anchor="t"/>
          <a:lstStyle>
            <a:lvl1pPr marL="0" indent="0">
              <a:lnSpc>
                <a:spcPct val="84000"/>
              </a:lnSpc>
              <a:spcBef>
                <a:spcPts val="0"/>
              </a:spcBef>
              <a:spcAft>
                <a:spcPts val="0"/>
              </a:spcAft>
              <a:buNone/>
              <a:defRPr sz="5400" b="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81F28B41-337E-D589-2C8C-F95B5BEDC119}"/>
              </a:ext>
            </a:extLst>
          </p:cNvPr>
          <p:cNvSpPr>
            <a:spLocks noGrp="1"/>
          </p:cNvSpPr>
          <p:nvPr>
            <p:ph type="dt" sz="half" idx="26"/>
          </p:nvPr>
        </p:nvSpPr>
        <p:spPr/>
        <p:txBody>
          <a:bodyPr/>
          <a:lstStyle>
            <a:lvl1pPr>
              <a:defRPr cap="all" baseline="0"/>
            </a:lvl1pPr>
          </a:lstStyle>
          <a:p>
            <a:fld id="{1B87F0D8-CD63-4DE6-A96D-57013693D41F}" type="datetime1">
              <a:rPr lang="en-US" smtClean="0"/>
              <a:t>9/12/2025</a:t>
            </a:fld>
            <a:endParaRPr lang="en-GB"/>
          </a:p>
        </p:txBody>
      </p:sp>
      <p:sp>
        <p:nvSpPr>
          <p:cNvPr id="8" name="Footer Placeholder 7">
            <a:extLst>
              <a:ext uri="{FF2B5EF4-FFF2-40B4-BE49-F238E27FC236}">
                <a16:creationId xmlns:a16="http://schemas.microsoft.com/office/drawing/2014/main" id="{99D614CD-270A-7256-BC8F-B267E704EAF1}"/>
              </a:ext>
            </a:extLst>
          </p:cNvPr>
          <p:cNvSpPr>
            <a:spLocks noGrp="1"/>
          </p:cNvSpPr>
          <p:nvPr>
            <p:ph type="ftr" sz="quarter" idx="27"/>
          </p:nvPr>
        </p:nvSpPr>
        <p:spPr>
          <a:xfrm rot="5400000">
            <a:off x="11291094" y="1647034"/>
            <a:ext cx="2030412" cy="228601"/>
          </a:xfrm>
        </p:spPr>
        <p:txBody>
          <a:bodyPr/>
          <a:lstStyle>
            <a:lvl1pPr>
              <a:defRPr sz="100">
                <a:noFill/>
              </a:defRPr>
            </a:lvl1pPr>
          </a:lstStyle>
          <a:p>
            <a:endParaRPr lang="en-GB"/>
          </a:p>
        </p:txBody>
      </p:sp>
      <p:sp>
        <p:nvSpPr>
          <p:cNvPr id="12" name="Slide Number Placeholder 11">
            <a:extLst>
              <a:ext uri="{FF2B5EF4-FFF2-40B4-BE49-F238E27FC236}">
                <a16:creationId xmlns:a16="http://schemas.microsoft.com/office/drawing/2014/main" id="{76637A35-6590-B6C9-D464-EC066A5B7D71}"/>
              </a:ext>
            </a:extLst>
          </p:cNvPr>
          <p:cNvSpPr>
            <a:spLocks noGrp="1"/>
          </p:cNvSpPr>
          <p:nvPr>
            <p:ph type="sldNum" sz="quarter" idx="28"/>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256933002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our content +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E8C260C7-76AF-45D8-BB65-514D0D774398}"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7" name="Text Placeholder 7">
            <a:extLst>
              <a:ext uri="{FF2B5EF4-FFF2-40B4-BE49-F238E27FC236}">
                <a16:creationId xmlns:a16="http://schemas.microsoft.com/office/drawing/2014/main" id="{8AD888C9-90D1-3894-E75E-E8FBA46032D0}"/>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8" name="Text Placeholder 7">
            <a:extLst>
              <a:ext uri="{FF2B5EF4-FFF2-40B4-BE49-F238E27FC236}">
                <a16:creationId xmlns:a16="http://schemas.microsoft.com/office/drawing/2014/main" id="{A45D73BC-6D24-A379-1B74-F9D2C6BDF97C}"/>
              </a:ext>
            </a:extLst>
          </p:cNvPr>
          <p:cNvSpPr>
            <a:spLocks noGrp="1"/>
          </p:cNvSpPr>
          <p:nvPr>
            <p:ph type="body" sz="quarter" idx="13"/>
          </p:nvPr>
        </p:nvSpPr>
        <p:spPr>
          <a:xfrm>
            <a:off x="190501"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9" name="Text Placeholder 7">
            <a:extLst>
              <a:ext uri="{FF2B5EF4-FFF2-40B4-BE49-F238E27FC236}">
                <a16:creationId xmlns:a16="http://schemas.microsoft.com/office/drawing/2014/main" id="{E8268EF7-5080-8E6E-6B76-A71878335A80}"/>
              </a:ext>
            </a:extLst>
          </p:cNvPr>
          <p:cNvSpPr>
            <a:spLocks noGrp="1"/>
          </p:cNvSpPr>
          <p:nvPr>
            <p:ph type="body" sz="quarter" idx="33"/>
          </p:nvPr>
        </p:nvSpPr>
        <p:spPr>
          <a:xfrm>
            <a:off x="3086205"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9" name="Text Placeholder 7">
            <a:extLst>
              <a:ext uri="{FF2B5EF4-FFF2-40B4-BE49-F238E27FC236}">
                <a16:creationId xmlns:a16="http://schemas.microsoft.com/office/drawing/2014/main" id="{D7F06627-D530-93DF-EFBD-1F8D04B44E5F}"/>
              </a:ext>
            </a:extLst>
          </p:cNvPr>
          <p:cNvSpPr>
            <a:spLocks noGrp="1"/>
          </p:cNvSpPr>
          <p:nvPr>
            <p:ph type="body" sz="quarter" idx="34"/>
          </p:nvPr>
        </p:nvSpPr>
        <p:spPr>
          <a:xfrm>
            <a:off x="5981908"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30" name="Text Placeholder 7">
            <a:extLst>
              <a:ext uri="{FF2B5EF4-FFF2-40B4-BE49-F238E27FC236}">
                <a16:creationId xmlns:a16="http://schemas.microsoft.com/office/drawing/2014/main" id="{5688D3CE-FD56-D53B-763F-7C48FC5D22EA}"/>
              </a:ext>
            </a:extLst>
          </p:cNvPr>
          <p:cNvSpPr>
            <a:spLocks noGrp="1"/>
          </p:cNvSpPr>
          <p:nvPr>
            <p:ph type="body" sz="quarter" idx="35"/>
          </p:nvPr>
        </p:nvSpPr>
        <p:spPr>
          <a:xfrm>
            <a:off x="8877612"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31" name="Content Placeholder 29">
            <a:extLst>
              <a:ext uri="{FF2B5EF4-FFF2-40B4-BE49-F238E27FC236}">
                <a16:creationId xmlns:a16="http://schemas.microsoft.com/office/drawing/2014/main" id="{844824D9-2EE3-2ECE-A51B-FF3EC129069D}"/>
              </a:ext>
            </a:extLst>
          </p:cNvPr>
          <p:cNvSpPr>
            <a:spLocks noGrp="1"/>
          </p:cNvSpPr>
          <p:nvPr>
            <p:ph sz="quarter" idx="23"/>
          </p:nvPr>
        </p:nvSpPr>
        <p:spPr>
          <a:xfrm>
            <a:off x="193676" y="1857375"/>
            <a:ext cx="2700338" cy="2586037"/>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2" name="Content Placeholder 29">
            <a:extLst>
              <a:ext uri="{FF2B5EF4-FFF2-40B4-BE49-F238E27FC236}">
                <a16:creationId xmlns:a16="http://schemas.microsoft.com/office/drawing/2014/main" id="{65466901-655D-BF29-8D3A-F6F0A7643FCE}"/>
              </a:ext>
            </a:extLst>
          </p:cNvPr>
          <p:cNvSpPr>
            <a:spLocks noGrp="1"/>
          </p:cNvSpPr>
          <p:nvPr>
            <p:ph sz="quarter" idx="36"/>
          </p:nvPr>
        </p:nvSpPr>
        <p:spPr>
          <a:xfrm>
            <a:off x="3087688" y="1857376"/>
            <a:ext cx="2700338" cy="2586037"/>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3" name="Content Placeholder 29">
            <a:extLst>
              <a:ext uri="{FF2B5EF4-FFF2-40B4-BE49-F238E27FC236}">
                <a16:creationId xmlns:a16="http://schemas.microsoft.com/office/drawing/2014/main" id="{8F74797D-E655-2ECA-ACB6-849A5E040EE0}"/>
              </a:ext>
            </a:extLst>
          </p:cNvPr>
          <p:cNvSpPr>
            <a:spLocks noGrp="1"/>
          </p:cNvSpPr>
          <p:nvPr>
            <p:ph sz="quarter" idx="37"/>
          </p:nvPr>
        </p:nvSpPr>
        <p:spPr>
          <a:xfrm>
            <a:off x="5979801" y="1857376"/>
            <a:ext cx="2705409" cy="2586037"/>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4" name="Content Placeholder 29">
            <a:extLst>
              <a:ext uri="{FF2B5EF4-FFF2-40B4-BE49-F238E27FC236}">
                <a16:creationId xmlns:a16="http://schemas.microsoft.com/office/drawing/2014/main" id="{A10B7467-F967-2102-0C19-04E00E8DF6CE}"/>
              </a:ext>
            </a:extLst>
          </p:cNvPr>
          <p:cNvSpPr>
            <a:spLocks noGrp="1"/>
          </p:cNvSpPr>
          <p:nvPr>
            <p:ph sz="quarter" idx="38"/>
          </p:nvPr>
        </p:nvSpPr>
        <p:spPr>
          <a:xfrm>
            <a:off x="8877611" y="1857376"/>
            <a:ext cx="2698439" cy="2586037"/>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5" name="Text Placeholder 14">
            <a:extLst>
              <a:ext uri="{FF2B5EF4-FFF2-40B4-BE49-F238E27FC236}">
                <a16:creationId xmlns:a16="http://schemas.microsoft.com/office/drawing/2014/main" id="{67AED874-0DA9-8F99-7562-88AD29A6953D}"/>
              </a:ext>
            </a:extLst>
          </p:cNvPr>
          <p:cNvSpPr>
            <a:spLocks noGrp="1"/>
          </p:cNvSpPr>
          <p:nvPr>
            <p:ph type="body" sz="quarter" idx="25"/>
          </p:nvPr>
        </p:nvSpPr>
        <p:spPr>
          <a:xfrm>
            <a:off x="188916" y="4612480"/>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6" name="Text Placeholder 14">
            <a:extLst>
              <a:ext uri="{FF2B5EF4-FFF2-40B4-BE49-F238E27FC236}">
                <a16:creationId xmlns:a16="http://schemas.microsoft.com/office/drawing/2014/main" id="{64B1ED2F-9215-6CDA-F588-A481FCBE4833}"/>
              </a:ext>
            </a:extLst>
          </p:cNvPr>
          <p:cNvSpPr>
            <a:spLocks noGrp="1"/>
          </p:cNvSpPr>
          <p:nvPr>
            <p:ph type="body" sz="quarter" idx="39"/>
          </p:nvPr>
        </p:nvSpPr>
        <p:spPr>
          <a:xfrm>
            <a:off x="3084515" y="4612481"/>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7" name="Text Placeholder 14">
            <a:extLst>
              <a:ext uri="{FF2B5EF4-FFF2-40B4-BE49-F238E27FC236}">
                <a16:creationId xmlns:a16="http://schemas.microsoft.com/office/drawing/2014/main" id="{72F8F2B3-3C07-0015-68B6-43666BF92ADE}"/>
              </a:ext>
            </a:extLst>
          </p:cNvPr>
          <p:cNvSpPr>
            <a:spLocks noGrp="1"/>
          </p:cNvSpPr>
          <p:nvPr>
            <p:ph type="body" sz="quarter" idx="40"/>
          </p:nvPr>
        </p:nvSpPr>
        <p:spPr>
          <a:xfrm>
            <a:off x="5980114" y="4612481"/>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8" name="Text Placeholder 14">
            <a:extLst>
              <a:ext uri="{FF2B5EF4-FFF2-40B4-BE49-F238E27FC236}">
                <a16:creationId xmlns:a16="http://schemas.microsoft.com/office/drawing/2014/main" id="{C332BFE4-E8F2-AAC9-4798-E1EBB1A9E7B3}"/>
              </a:ext>
            </a:extLst>
          </p:cNvPr>
          <p:cNvSpPr>
            <a:spLocks noGrp="1"/>
          </p:cNvSpPr>
          <p:nvPr>
            <p:ph type="body" sz="quarter" idx="41"/>
          </p:nvPr>
        </p:nvSpPr>
        <p:spPr>
          <a:xfrm>
            <a:off x="8875713" y="4612481"/>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6555639-638C-D1A0-0BF4-DB99E3FDF767}"/>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0822C19A-8491-BA1C-9C6F-159780F10547}"/>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550743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images +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3766ADCD-C20A-458B-80D6-7FC292C2EFDB}"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7" name="Picture Placeholder 17">
            <a:extLst>
              <a:ext uri="{FF2B5EF4-FFF2-40B4-BE49-F238E27FC236}">
                <a16:creationId xmlns:a16="http://schemas.microsoft.com/office/drawing/2014/main" id="{892008F7-AA07-9BD1-F386-E9A84BD5B420}"/>
              </a:ext>
            </a:extLst>
          </p:cNvPr>
          <p:cNvSpPr>
            <a:spLocks noGrp="1"/>
          </p:cNvSpPr>
          <p:nvPr>
            <p:ph type="pic" sz="quarter" idx="30"/>
          </p:nvPr>
        </p:nvSpPr>
        <p:spPr>
          <a:xfrm>
            <a:off x="193676" y="1857376"/>
            <a:ext cx="2700338" cy="2586038"/>
          </a:xfrm>
          <a:noFill/>
        </p:spPr>
        <p:txBody>
          <a:bodyPr bIns="720000" anchor="ctr"/>
          <a:lstStyle>
            <a:lvl1pPr marL="0" indent="0" algn="ctr">
              <a:buNone/>
              <a:defRPr sz="1200"/>
            </a:lvl1pPr>
          </a:lstStyle>
          <a:p>
            <a:r>
              <a:rPr lang="en-US"/>
              <a:t>Click icon to add picture</a:t>
            </a:r>
            <a:endParaRPr lang="en-GB"/>
          </a:p>
        </p:txBody>
      </p:sp>
      <p:sp>
        <p:nvSpPr>
          <p:cNvPr id="11" name="Picture Placeholder 17">
            <a:extLst>
              <a:ext uri="{FF2B5EF4-FFF2-40B4-BE49-F238E27FC236}">
                <a16:creationId xmlns:a16="http://schemas.microsoft.com/office/drawing/2014/main" id="{734FB0D0-B284-6968-95C4-79212C8D9C7A}"/>
              </a:ext>
            </a:extLst>
          </p:cNvPr>
          <p:cNvSpPr>
            <a:spLocks noGrp="1"/>
          </p:cNvSpPr>
          <p:nvPr>
            <p:ph type="pic" sz="quarter" idx="31"/>
          </p:nvPr>
        </p:nvSpPr>
        <p:spPr>
          <a:xfrm>
            <a:off x="3089379" y="1857376"/>
            <a:ext cx="2700338" cy="2586038"/>
          </a:xfrm>
          <a:noFill/>
        </p:spPr>
        <p:txBody>
          <a:bodyPr bIns="720000" anchor="ctr"/>
          <a:lstStyle>
            <a:lvl1pPr marL="0" indent="0" algn="ctr">
              <a:buNone/>
              <a:defRPr sz="1200"/>
            </a:lvl1pPr>
          </a:lstStyle>
          <a:p>
            <a:r>
              <a:rPr lang="en-US"/>
              <a:t>Click icon to add picture</a:t>
            </a:r>
            <a:endParaRPr lang="en-GB"/>
          </a:p>
        </p:txBody>
      </p:sp>
      <p:sp>
        <p:nvSpPr>
          <p:cNvPr id="12" name="Picture Placeholder 17">
            <a:extLst>
              <a:ext uri="{FF2B5EF4-FFF2-40B4-BE49-F238E27FC236}">
                <a16:creationId xmlns:a16="http://schemas.microsoft.com/office/drawing/2014/main" id="{E58A2F0F-50EC-69C8-B022-AA50DBBBC048}"/>
              </a:ext>
            </a:extLst>
          </p:cNvPr>
          <p:cNvSpPr>
            <a:spLocks noGrp="1"/>
          </p:cNvSpPr>
          <p:nvPr>
            <p:ph type="pic" sz="quarter" idx="32"/>
          </p:nvPr>
        </p:nvSpPr>
        <p:spPr>
          <a:xfrm>
            <a:off x="5984874" y="1857376"/>
            <a:ext cx="2700338" cy="2586038"/>
          </a:xfrm>
          <a:noFill/>
        </p:spPr>
        <p:txBody>
          <a:bodyPr bIns="720000" anchor="ctr"/>
          <a:lstStyle>
            <a:lvl1pPr marL="0" indent="0" algn="ctr">
              <a:buNone/>
              <a:defRPr sz="1200"/>
            </a:lvl1pPr>
          </a:lstStyle>
          <a:p>
            <a:r>
              <a:rPr lang="en-US"/>
              <a:t>Click icon to add picture</a:t>
            </a:r>
            <a:endParaRPr lang="en-GB"/>
          </a:p>
        </p:txBody>
      </p:sp>
      <p:sp>
        <p:nvSpPr>
          <p:cNvPr id="13" name="Picture Placeholder 17">
            <a:extLst>
              <a:ext uri="{FF2B5EF4-FFF2-40B4-BE49-F238E27FC236}">
                <a16:creationId xmlns:a16="http://schemas.microsoft.com/office/drawing/2014/main" id="{2771EC4C-0CC1-2EFC-D478-AC0DB3ADF653}"/>
              </a:ext>
            </a:extLst>
          </p:cNvPr>
          <p:cNvSpPr>
            <a:spLocks noGrp="1"/>
          </p:cNvSpPr>
          <p:nvPr>
            <p:ph type="pic" sz="quarter" idx="33"/>
          </p:nvPr>
        </p:nvSpPr>
        <p:spPr>
          <a:xfrm>
            <a:off x="8880786" y="1857376"/>
            <a:ext cx="2700338" cy="2586038"/>
          </a:xfrm>
          <a:noFill/>
        </p:spPr>
        <p:txBody>
          <a:bodyPr bIns="720000" anchor="ctr"/>
          <a:lstStyle>
            <a:lvl1pPr marL="0" indent="0" algn="ctr">
              <a:buNone/>
              <a:defRPr sz="1200"/>
            </a:lvl1pPr>
          </a:lstStyle>
          <a:p>
            <a:r>
              <a:rPr lang="en-US"/>
              <a:t>Click icon to add picture</a:t>
            </a:r>
            <a:endParaRPr lang="en-GB"/>
          </a:p>
        </p:txBody>
      </p:sp>
      <p:sp>
        <p:nvSpPr>
          <p:cNvPr id="14" name="Text Placeholder 7">
            <a:extLst>
              <a:ext uri="{FF2B5EF4-FFF2-40B4-BE49-F238E27FC236}">
                <a16:creationId xmlns:a16="http://schemas.microsoft.com/office/drawing/2014/main" id="{59F64CF8-41A4-80FC-5469-117B8C3AAB28}"/>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18F90AA2-7D08-FD34-3A04-C755BC24D3A7}"/>
              </a:ext>
            </a:extLst>
          </p:cNvPr>
          <p:cNvSpPr>
            <a:spLocks noGrp="1"/>
          </p:cNvSpPr>
          <p:nvPr>
            <p:ph type="body" sz="quarter" idx="13"/>
          </p:nvPr>
        </p:nvSpPr>
        <p:spPr>
          <a:xfrm>
            <a:off x="190501"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D003E46B-F1BE-30F5-710A-F549E1A692AC}"/>
              </a:ext>
            </a:extLst>
          </p:cNvPr>
          <p:cNvSpPr>
            <a:spLocks noGrp="1"/>
          </p:cNvSpPr>
          <p:nvPr>
            <p:ph type="body" sz="quarter" idx="35"/>
          </p:nvPr>
        </p:nvSpPr>
        <p:spPr>
          <a:xfrm>
            <a:off x="3086205"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73656815-F22D-99DF-19E0-0CD827B06475}"/>
              </a:ext>
            </a:extLst>
          </p:cNvPr>
          <p:cNvSpPr>
            <a:spLocks noGrp="1"/>
          </p:cNvSpPr>
          <p:nvPr>
            <p:ph type="body" sz="quarter" idx="36"/>
          </p:nvPr>
        </p:nvSpPr>
        <p:spPr>
          <a:xfrm>
            <a:off x="5981908"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8" name="Text Placeholder 7">
            <a:extLst>
              <a:ext uri="{FF2B5EF4-FFF2-40B4-BE49-F238E27FC236}">
                <a16:creationId xmlns:a16="http://schemas.microsoft.com/office/drawing/2014/main" id="{D4813DFA-C891-95DE-9437-4C712695167B}"/>
              </a:ext>
            </a:extLst>
          </p:cNvPr>
          <p:cNvSpPr>
            <a:spLocks noGrp="1"/>
          </p:cNvSpPr>
          <p:nvPr>
            <p:ph type="body" sz="quarter" idx="37"/>
          </p:nvPr>
        </p:nvSpPr>
        <p:spPr>
          <a:xfrm>
            <a:off x="8877612"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9" name="Text Placeholder 14">
            <a:extLst>
              <a:ext uri="{FF2B5EF4-FFF2-40B4-BE49-F238E27FC236}">
                <a16:creationId xmlns:a16="http://schemas.microsoft.com/office/drawing/2014/main" id="{5D46DF7C-3AF5-3154-9E16-CEF002A4E0EE}"/>
              </a:ext>
            </a:extLst>
          </p:cNvPr>
          <p:cNvSpPr>
            <a:spLocks noGrp="1"/>
          </p:cNvSpPr>
          <p:nvPr>
            <p:ph type="body" sz="quarter" idx="25"/>
          </p:nvPr>
        </p:nvSpPr>
        <p:spPr>
          <a:xfrm>
            <a:off x="188916" y="4612480"/>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14">
            <a:extLst>
              <a:ext uri="{FF2B5EF4-FFF2-40B4-BE49-F238E27FC236}">
                <a16:creationId xmlns:a16="http://schemas.microsoft.com/office/drawing/2014/main" id="{09CBE24A-1B77-8679-EFBE-7BAC8FB838BF}"/>
              </a:ext>
            </a:extLst>
          </p:cNvPr>
          <p:cNvSpPr>
            <a:spLocks noGrp="1"/>
          </p:cNvSpPr>
          <p:nvPr>
            <p:ph type="body" sz="quarter" idx="39"/>
          </p:nvPr>
        </p:nvSpPr>
        <p:spPr>
          <a:xfrm>
            <a:off x="3084515" y="4612480"/>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Text Placeholder 14">
            <a:extLst>
              <a:ext uri="{FF2B5EF4-FFF2-40B4-BE49-F238E27FC236}">
                <a16:creationId xmlns:a16="http://schemas.microsoft.com/office/drawing/2014/main" id="{7D9F4F56-E0CE-768C-74CD-9905826E28C9}"/>
              </a:ext>
            </a:extLst>
          </p:cNvPr>
          <p:cNvSpPr>
            <a:spLocks noGrp="1"/>
          </p:cNvSpPr>
          <p:nvPr>
            <p:ph type="body" sz="quarter" idx="40"/>
          </p:nvPr>
        </p:nvSpPr>
        <p:spPr>
          <a:xfrm>
            <a:off x="5980114" y="4612480"/>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4" name="Text Placeholder 14">
            <a:extLst>
              <a:ext uri="{FF2B5EF4-FFF2-40B4-BE49-F238E27FC236}">
                <a16:creationId xmlns:a16="http://schemas.microsoft.com/office/drawing/2014/main" id="{7AD86FD2-FFC3-30FE-4013-516E998B889A}"/>
              </a:ext>
            </a:extLst>
          </p:cNvPr>
          <p:cNvSpPr>
            <a:spLocks noGrp="1"/>
          </p:cNvSpPr>
          <p:nvPr>
            <p:ph type="body" sz="quarter" idx="41"/>
          </p:nvPr>
        </p:nvSpPr>
        <p:spPr>
          <a:xfrm>
            <a:off x="8875713" y="4612480"/>
            <a:ext cx="2705097" cy="2053433"/>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8999B91B-5CA5-B110-82FB-39A961D274E3}"/>
              </a:ext>
            </a:extLst>
          </p:cNvPr>
          <p:cNvSpPr>
            <a:spLocks noGrp="1"/>
          </p:cNvSpPr>
          <p:nvPr>
            <p:ph type="title"/>
          </p:nvPr>
        </p:nvSpPr>
        <p:spPr/>
        <p:txBody>
          <a:bodyPr/>
          <a:lstStyle/>
          <a:p>
            <a:r>
              <a:rPr lang="en-US"/>
              <a:t>Click to edit Master title style</a:t>
            </a:r>
            <a:endParaRPr lang="en-GB"/>
          </a:p>
        </p:txBody>
      </p:sp>
      <p:sp>
        <p:nvSpPr>
          <p:cNvPr id="8" name="Text Placeholder 9">
            <a:extLst>
              <a:ext uri="{FF2B5EF4-FFF2-40B4-BE49-F238E27FC236}">
                <a16:creationId xmlns:a16="http://schemas.microsoft.com/office/drawing/2014/main" id="{1AC6C7D7-76FC-DF7F-9529-A1443B4B58D7}"/>
              </a:ext>
            </a:extLst>
          </p:cNvPr>
          <p:cNvSpPr>
            <a:spLocks noGrp="1"/>
          </p:cNvSpPr>
          <p:nvPr>
            <p:ph type="body" sz="quarter" idx="42"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5480339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4 content + 1/4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718211E5-77AA-4CED-AF28-D579F7914138}"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3" name="Text Placeholder 7">
            <a:extLst>
              <a:ext uri="{FF2B5EF4-FFF2-40B4-BE49-F238E27FC236}">
                <a16:creationId xmlns:a16="http://schemas.microsoft.com/office/drawing/2014/main" id="{472C4332-210C-FF1E-905E-7AEB9BA4A533}"/>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61951B7C-E53C-D19F-E0EA-897D7C389E58}"/>
              </a:ext>
            </a:extLst>
          </p:cNvPr>
          <p:cNvSpPr>
            <a:spLocks noGrp="1"/>
          </p:cNvSpPr>
          <p:nvPr>
            <p:ph type="body" sz="quarter" idx="13"/>
          </p:nvPr>
        </p:nvSpPr>
        <p:spPr>
          <a:xfrm>
            <a:off x="190500" y="1325560"/>
            <a:ext cx="8489949"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A050B3A9-3F3C-AF31-EAD3-E7235DEEADC7}"/>
              </a:ext>
            </a:extLst>
          </p:cNvPr>
          <p:cNvSpPr>
            <a:spLocks noGrp="1"/>
          </p:cNvSpPr>
          <p:nvPr>
            <p:ph type="body" sz="quarter" idx="33"/>
          </p:nvPr>
        </p:nvSpPr>
        <p:spPr>
          <a:xfrm>
            <a:off x="8875713"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1" name="Text Placeholder 14">
            <a:extLst>
              <a:ext uri="{FF2B5EF4-FFF2-40B4-BE49-F238E27FC236}">
                <a16:creationId xmlns:a16="http://schemas.microsoft.com/office/drawing/2014/main" id="{ACDCB65C-430E-754E-EAE1-005B3113AB30}"/>
              </a:ext>
            </a:extLst>
          </p:cNvPr>
          <p:cNvSpPr>
            <a:spLocks noGrp="1"/>
          </p:cNvSpPr>
          <p:nvPr>
            <p:ph type="body" sz="quarter" idx="25"/>
          </p:nvPr>
        </p:nvSpPr>
        <p:spPr>
          <a:xfrm>
            <a:off x="8875714" y="1857375"/>
            <a:ext cx="2703512"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2" name="Content Placeholder 29">
            <a:extLst>
              <a:ext uri="{FF2B5EF4-FFF2-40B4-BE49-F238E27FC236}">
                <a16:creationId xmlns:a16="http://schemas.microsoft.com/office/drawing/2014/main" id="{1705B049-068C-EE10-BB0A-9894DE45EFB2}"/>
              </a:ext>
            </a:extLst>
          </p:cNvPr>
          <p:cNvSpPr>
            <a:spLocks noGrp="1"/>
          </p:cNvSpPr>
          <p:nvPr>
            <p:ph sz="quarter" idx="23"/>
          </p:nvPr>
        </p:nvSpPr>
        <p:spPr>
          <a:xfrm>
            <a:off x="190500" y="1857374"/>
            <a:ext cx="8489948"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64AA7D3F-9E6A-F370-E734-3BAFDB47029A}"/>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E25C59A2-A34B-1013-0436-76B596A834F5}"/>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1624876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4 image + 1/4 tex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F0DB1464-75EA-444A-8955-E4BC447980D5}"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7" name="Picture Placeholder 17">
            <a:extLst>
              <a:ext uri="{FF2B5EF4-FFF2-40B4-BE49-F238E27FC236}">
                <a16:creationId xmlns:a16="http://schemas.microsoft.com/office/drawing/2014/main" id="{D52B9715-FC99-499C-0310-A635F9B1D094}"/>
              </a:ext>
            </a:extLst>
          </p:cNvPr>
          <p:cNvSpPr>
            <a:spLocks noGrp="1"/>
          </p:cNvSpPr>
          <p:nvPr>
            <p:ph type="pic" sz="quarter" idx="30"/>
          </p:nvPr>
        </p:nvSpPr>
        <p:spPr>
          <a:xfrm>
            <a:off x="193675" y="1857374"/>
            <a:ext cx="8489950" cy="4808539"/>
          </a:xfrm>
          <a:noFill/>
        </p:spPr>
        <p:txBody>
          <a:bodyPr bIns="720000" anchor="ctr"/>
          <a:lstStyle>
            <a:lvl1pPr marL="0" indent="0" algn="ctr">
              <a:buNone/>
              <a:defRPr sz="1200"/>
            </a:lvl1pPr>
          </a:lstStyle>
          <a:p>
            <a:r>
              <a:rPr lang="en-US"/>
              <a:t>Click icon to add picture</a:t>
            </a:r>
            <a:endParaRPr lang="en-GB"/>
          </a:p>
        </p:txBody>
      </p:sp>
      <p:sp>
        <p:nvSpPr>
          <p:cNvPr id="15" name="Text Placeholder 7">
            <a:extLst>
              <a:ext uri="{FF2B5EF4-FFF2-40B4-BE49-F238E27FC236}">
                <a16:creationId xmlns:a16="http://schemas.microsoft.com/office/drawing/2014/main" id="{90B8766D-BDB9-D6C4-BB11-F2A28891B0AE}"/>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F9276BA0-FFC2-712A-7D4E-8F9471CB309A}"/>
              </a:ext>
            </a:extLst>
          </p:cNvPr>
          <p:cNvSpPr>
            <a:spLocks noGrp="1"/>
          </p:cNvSpPr>
          <p:nvPr>
            <p:ph type="body" sz="quarter" idx="13"/>
          </p:nvPr>
        </p:nvSpPr>
        <p:spPr>
          <a:xfrm>
            <a:off x="190500" y="1325560"/>
            <a:ext cx="8489949"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7E5B0594-1B38-BBE0-B8AF-284FC98E4F31}"/>
              </a:ext>
            </a:extLst>
          </p:cNvPr>
          <p:cNvSpPr>
            <a:spLocks noGrp="1"/>
          </p:cNvSpPr>
          <p:nvPr>
            <p:ph type="body" sz="quarter" idx="33"/>
          </p:nvPr>
        </p:nvSpPr>
        <p:spPr>
          <a:xfrm>
            <a:off x="8875713"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9" name="Text Placeholder 14">
            <a:extLst>
              <a:ext uri="{FF2B5EF4-FFF2-40B4-BE49-F238E27FC236}">
                <a16:creationId xmlns:a16="http://schemas.microsoft.com/office/drawing/2014/main" id="{615BAF04-CED7-D8E8-BE6E-10F9740D65B5}"/>
              </a:ext>
            </a:extLst>
          </p:cNvPr>
          <p:cNvSpPr>
            <a:spLocks noGrp="1"/>
          </p:cNvSpPr>
          <p:nvPr>
            <p:ph type="body" sz="quarter" idx="25"/>
          </p:nvPr>
        </p:nvSpPr>
        <p:spPr>
          <a:xfrm>
            <a:off x="8875715" y="1857375"/>
            <a:ext cx="2703513"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D6BE8AD7-861A-E911-9311-35B2C2D2EB3D}"/>
              </a:ext>
            </a:extLst>
          </p:cNvPr>
          <p:cNvSpPr>
            <a:spLocks noGrp="1"/>
          </p:cNvSpPr>
          <p:nvPr>
            <p:ph type="title"/>
          </p:nvPr>
        </p:nvSpPr>
        <p:spPr/>
        <p:txBody>
          <a:bodyPr/>
          <a:lstStyle/>
          <a:p>
            <a:r>
              <a:rPr lang="en-US"/>
              <a:t>Click to edit Master title style</a:t>
            </a:r>
            <a:endParaRPr lang="en-GB"/>
          </a:p>
        </p:txBody>
      </p:sp>
      <p:sp>
        <p:nvSpPr>
          <p:cNvPr id="8" name="Text Placeholder 9">
            <a:extLst>
              <a:ext uri="{FF2B5EF4-FFF2-40B4-BE49-F238E27FC236}">
                <a16:creationId xmlns:a16="http://schemas.microsoft.com/office/drawing/2014/main" id="{AB65DBA2-0B9F-4AE3-48FD-0D14F543857E}"/>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558038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arge text + highlight">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14A22D-163B-88E4-3D95-7001D09D3950}"/>
              </a:ext>
            </a:extLst>
          </p:cNvPr>
          <p:cNvSpPr/>
          <p:nvPr userDrawn="1"/>
        </p:nvSpPr>
        <p:spPr>
          <a:xfrm>
            <a:off x="5980112" y="1857375"/>
            <a:ext cx="5599113" cy="48085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C2E0893C-2B21-490A-A190-803FC0FD7E52}"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2" name="Text Placeholder 11">
            <a:extLst>
              <a:ext uri="{FF2B5EF4-FFF2-40B4-BE49-F238E27FC236}">
                <a16:creationId xmlns:a16="http://schemas.microsoft.com/office/drawing/2014/main" id="{A3B47EA6-708B-C0E5-0976-1170D2D1AEA9}"/>
              </a:ext>
            </a:extLst>
          </p:cNvPr>
          <p:cNvSpPr>
            <a:spLocks noGrp="1"/>
          </p:cNvSpPr>
          <p:nvPr>
            <p:ph type="body" sz="quarter" idx="24"/>
          </p:nvPr>
        </p:nvSpPr>
        <p:spPr>
          <a:xfrm>
            <a:off x="173834" y="1821656"/>
            <a:ext cx="4650579" cy="48442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B3D2847A-B881-AF2B-E770-C1769C021D44}"/>
              </a:ext>
            </a:extLst>
          </p:cNvPr>
          <p:cNvSpPr>
            <a:spLocks noGrp="1"/>
          </p:cNvSpPr>
          <p:nvPr>
            <p:ph type="body" sz="quarter" idx="25"/>
          </p:nvPr>
        </p:nvSpPr>
        <p:spPr>
          <a:xfrm>
            <a:off x="6151563" y="2025352"/>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1DA9B9E9-0CFA-12B3-DD22-67CD0DCDFEE3}"/>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6DD8AC0A-0CB2-ADB1-994E-894FD6A152C8}"/>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7">
            <a:extLst>
              <a:ext uri="{FF2B5EF4-FFF2-40B4-BE49-F238E27FC236}">
                <a16:creationId xmlns:a16="http://schemas.microsoft.com/office/drawing/2014/main" id="{1591BEF7-0553-6442-A414-BD1D4BD40546}"/>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948F6A6D-8908-1A75-7C3E-AB2229DF6F6C}"/>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41D9BCF1-CDE2-AC8A-CE2D-98148F9F48CB}"/>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43430275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highlights">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14A22D-163B-88E4-3D95-7001D09D3950}"/>
              </a:ext>
            </a:extLst>
          </p:cNvPr>
          <p:cNvSpPr/>
          <p:nvPr userDrawn="1"/>
        </p:nvSpPr>
        <p:spPr>
          <a:xfrm>
            <a:off x="190500" y="1857375"/>
            <a:ext cx="5599112" cy="480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E1D4227E-9D9B-44C7-B778-0AD4D8999A88}"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3" name="Text Placeholder 11">
            <a:extLst>
              <a:ext uri="{FF2B5EF4-FFF2-40B4-BE49-F238E27FC236}">
                <a16:creationId xmlns:a16="http://schemas.microsoft.com/office/drawing/2014/main" id="{B3D2847A-B881-AF2B-E770-C1769C021D44}"/>
              </a:ext>
            </a:extLst>
          </p:cNvPr>
          <p:cNvSpPr>
            <a:spLocks noGrp="1"/>
          </p:cNvSpPr>
          <p:nvPr>
            <p:ph type="body" sz="quarter" idx="25"/>
          </p:nvPr>
        </p:nvSpPr>
        <p:spPr>
          <a:xfrm>
            <a:off x="350839" y="2025352"/>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203FC1C4-69A7-A9C6-4EC2-361610FAEEF9}"/>
              </a:ext>
            </a:extLst>
          </p:cNvPr>
          <p:cNvSpPr/>
          <p:nvPr userDrawn="1"/>
        </p:nvSpPr>
        <p:spPr>
          <a:xfrm>
            <a:off x="5980114" y="1857375"/>
            <a:ext cx="5599112" cy="480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7" name="Text Placeholder 11">
            <a:extLst>
              <a:ext uri="{FF2B5EF4-FFF2-40B4-BE49-F238E27FC236}">
                <a16:creationId xmlns:a16="http://schemas.microsoft.com/office/drawing/2014/main" id="{74537C9B-1890-98A8-F95C-4439FBD6ABC6}"/>
              </a:ext>
            </a:extLst>
          </p:cNvPr>
          <p:cNvSpPr>
            <a:spLocks noGrp="1"/>
          </p:cNvSpPr>
          <p:nvPr>
            <p:ph type="body" sz="quarter" idx="26"/>
          </p:nvPr>
        </p:nvSpPr>
        <p:spPr>
          <a:xfrm>
            <a:off x="6151563" y="2025352"/>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7">
            <a:extLst>
              <a:ext uri="{FF2B5EF4-FFF2-40B4-BE49-F238E27FC236}">
                <a16:creationId xmlns:a16="http://schemas.microsoft.com/office/drawing/2014/main" id="{B33EA978-841F-6752-D431-B36CADBDB934}"/>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9" name="Text Placeholder 7">
            <a:extLst>
              <a:ext uri="{FF2B5EF4-FFF2-40B4-BE49-F238E27FC236}">
                <a16:creationId xmlns:a16="http://schemas.microsoft.com/office/drawing/2014/main" id="{78481571-96B6-D0F9-E454-79915A23F0CB}"/>
              </a:ext>
            </a:extLst>
          </p:cNvPr>
          <p:cNvSpPr>
            <a:spLocks noGrp="1"/>
          </p:cNvSpPr>
          <p:nvPr>
            <p:ph type="body" sz="quarter" idx="13"/>
          </p:nvPr>
        </p:nvSpPr>
        <p:spPr>
          <a:xfrm>
            <a:off x="190500" y="1325560"/>
            <a:ext cx="5595937"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0" name="Text Placeholder 7">
            <a:extLst>
              <a:ext uri="{FF2B5EF4-FFF2-40B4-BE49-F238E27FC236}">
                <a16:creationId xmlns:a16="http://schemas.microsoft.com/office/drawing/2014/main" id="{E51349F9-1E31-EDA5-0473-753D29527D9B}"/>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EF9F0AC5-7F2F-1076-485B-A872CD496918}"/>
              </a:ext>
            </a:extLst>
          </p:cNvPr>
          <p:cNvSpPr>
            <a:spLocks noGrp="1"/>
          </p:cNvSpPr>
          <p:nvPr>
            <p:ph type="title"/>
          </p:nvPr>
        </p:nvSpPr>
        <p:spPr/>
        <p:txBody>
          <a:bodyPr/>
          <a:lstStyle/>
          <a:p>
            <a:r>
              <a:rPr lang="en-US"/>
              <a:t>Click to edit Master title style</a:t>
            </a:r>
            <a:endParaRPr lang="en-GB"/>
          </a:p>
        </p:txBody>
      </p:sp>
      <p:sp>
        <p:nvSpPr>
          <p:cNvPr id="8" name="Text Placeholder 9">
            <a:extLst>
              <a:ext uri="{FF2B5EF4-FFF2-40B4-BE49-F238E27FC236}">
                <a16:creationId xmlns:a16="http://schemas.microsoft.com/office/drawing/2014/main" id="{B54065E9-74EE-01AB-901C-565FA0D483D1}"/>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4447287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ext + conten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ED320B9D-E8AD-440D-A62E-E6E84BF99C8D}"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4" name="Text Placeholder 7">
            <a:extLst>
              <a:ext uri="{FF2B5EF4-FFF2-40B4-BE49-F238E27FC236}">
                <a16:creationId xmlns:a16="http://schemas.microsoft.com/office/drawing/2014/main" id="{12A16092-669C-A949-E3C2-9C674D54EC1B}"/>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5" name="Text Placeholder 7">
            <a:extLst>
              <a:ext uri="{FF2B5EF4-FFF2-40B4-BE49-F238E27FC236}">
                <a16:creationId xmlns:a16="http://schemas.microsoft.com/office/drawing/2014/main" id="{86795B7C-328A-ADD4-286F-B6DFFC52FEC2}"/>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88BD0FE9-8DDD-FF77-99F6-C84758795F76}"/>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Content Placeholder 29">
            <a:extLst>
              <a:ext uri="{FF2B5EF4-FFF2-40B4-BE49-F238E27FC236}">
                <a16:creationId xmlns:a16="http://schemas.microsoft.com/office/drawing/2014/main" id="{7375A6FE-58DB-418D-BC52-8DC7E928C5C2}"/>
              </a:ext>
            </a:extLst>
          </p:cNvPr>
          <p:cNvSpPr>
            <a:spLocks noGrp="1"/>
          </p:cNvSpPr>
          <p:nvPr>
            <p:ph sz="quarter" idx="23"/>
          </p:nvPr>
        </p:nvSpPr>
        <p:spPr>
          <a:xfrm>
            <a:off x="5980114" y="1857374"/>
            <a:ext cx="5599112"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Text Placeholder 14">
            <a:extLst>
              <a:ext uri="{FF2B5EF4-FFF2-40B4-BE49-F238E27FC236}">
                <a16:creationId xmlns:a16="http://schemas.microsoft.com/office/drawing/2014/main" id="{C2F75362-4D7B-F481-4AD2-32ECB5B117EF}"/>
              </a:ext>
            </a:extLst>
          </p:cNvPr>
          <p:cNvSpPr>
            <a:spLocks noGrp="1"/>
          </p:cNvSpPr>
          <p:nvPr>
            <p:ph type="body" sz="quarter" idx="25"/>
          </p:nvPr>
        </p:nvSpPr>
        <p:spPr>
          <a:xfrm>
            <a:off x="190500" y="1857375"/>
            <a:ext cx="4633912"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E5F88DCE-7C18-910A-B390-DBB687BE649D}"/>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F2F469F5-3FC1-390D-BAF2-E7A9CBEFA41F}"/>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2126157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arge text + content">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022B837D-22B5-4C0F-B12B-4B79256FEFD5}"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2" name="Text Placeholder 11">
            <a:extLst>
              <a:ext uri="{FF2B5EF4-FFF2-40B4-BE49-F238E27FC236}">
                <a16:creationId xmlns:a16="http://schemas.microsoft.com/office/drawing/2014/main" id="{A3B47EA6-708B-C0E5-0976-1170D2D1AEA9}"/>
              </a:ext>
            </a:extLst>
          </p:cNvPr>
          <p:cNvSpPr>
            <a:spLocks noGrp="1"/>
          </p:cNvSpPr>
          <p:nvPr>
            <p:ph type="body" sz="quarter" idx="24"/>
          </p:nvPr>
        </p:nvSpPr>
        <p:spPr>
          <a:xfrm>
            <a:off x="190500" y="1857375"/>
            <a:ext cx="4633913" cy="4808538"/>
          </a:xfrm>
        </p:spPr>
        <p:txBody>
          <a:bodyPr vert="horz" lIns="0" tIns="0" rIns="0" bIns="0" rtlCol="0">
            <a:no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7">
            <a:extLst>
              <a:ext uri="{FF2B5EF4-FFF2-40B4-BE49-F238E27FC236}">
                <a16:creationId xmlns:a16="http://schemas.microsoft.com/office/drawing/2014/main" id="{3525B98A-45CC-DAED-16E2-3A7C4F59C45D}"/>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A1558A28-0FB0-C1C1-BD2D-5C1E25AE4CCB}"/>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3636A0A6-468B-2378-CF22-206690EE235E}"/>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Content Placeholder 29">
            <a:extLst>
              <a:ext uri="{FF2B5EF4-FFF2-40B4-BE49-F238E27FC236}">
                <a16:creationId xmlns:a16="http://schemas.microsoft.com/office/drawing/2014/main" id="{9B71CA42-9129-35D3-DFC1-40DD677EA0D4}"/>
              </a:ext>
            </a:extLst>
          </p:cNvPr>
          <p:cNvSpPr>
            <a:spLocks noGrp="1"/>
          </p:cNvSpPr>
          <p:nvPr>
            <p:ph sz="quarter" idx="23"/>
          </p:nvPr>
        </p:nvSpPr>
        <p:spPr>
          <a:xfrm>
            <a:off x="5980114" y="1857374"/>
            <a:ext cx="5599112"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D0DB245-F1FE-8DDC-1709-44495015900F}"/>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5ABCCE50-342F-719D-4B7C-4D63450000C2}"/>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8848275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ext + ima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A1727152-D2BE-41F2-AD4F-C8647897ABC0}"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Picture Placeholder 17">
            <a:extLst>
              <a:ext uri="{FF2B5EF4-FFF2-40B4-BE49-F238E27FC236}">
                <a16:creationId xmlns:a16="http://schemas.microsoft.com/office/drawing/2014/main" id="{6D7E1901-A6B6-F3B6-AE4C-7C4A91E606E0}"/>
              </a:ext>
            </a:extLst>
          </p:cNvPr>
          <p:cNvSpPr>
            <a:spLocks noGrp="1"/>
          </p:cNvSpPr>
          <p:nvPr>
            <p:ph type="pic" sz="quarter" idx="30"/>
          </p:nvPr>
        </p:nvSpPr>
        <p:spPr>
          <a:xfrm>
            <a:off x="5980113" y="1857375"/>
            <a:ext cx="5599112" cy="4808538"/>
          </a:xfrm>
          <a:noFill/>
        </p:spPr>
        <p:txBody>
          <a:bodyPr bIns="720000" anchor="ctr"/>
          <a:lstStyle>
            <a:lvl1pPr marL="0" indent="0" algn="ctr">
              <a:buNone/>
              <a:defRPr sz="1200"/>
            </a:lvl1pPr>
          </a:lstStyle>
          <a:p>
            <a:r>
              <a:rPr lang="en-US"/>
              <a:t>Click icon to add picture</a:t>
            </a:r>
            <a:endParaRPr lang="en-GB"/>
          </a:p>
        </p:txBody>
      </p:sp>
      <p:sp>
        <p:nvSpPr>
          <p:cNvPr id="11" name="Text Placeholder 7">
            <a:extLst>
              <a:ext uri="{FF2B5EF4-FFF2-40B4-BE49-F238E27FC236}">
                <a16:creationId xmlns:a16="http://schemas.microsoft.com/office/drawing/2014/main" id="{6F8C3071-2260-E821-447B-E971BD6C4C98}"/>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B0DA8AFA-48A0-635E-CB44-796D5C03515E}"/>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7">
            <a:extLst>
              <a:ext uri="{FF2B5EF4-FFF2-40B4-BE49-F238E27FC236}">
                <a16:creationId xmlns:a16="http://schemas.microsoft.com/office/drawing/2014/main" id="{C350B69C-4D38-6247-D18D-90BD1FE80048}"/>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Text Placeholder 14">
            <a:extLst>
              <a:ext uri="{FF2B5EF4-FFF2-40B4-BE49-F238E27FC236}">
                <a16:creationId xmlns:a16="http://schemas.microsoft.com/office/drawing/2014/main" id="{DF6502BF-2144-429E-1B2C-DCCF19DA2248}"/>
              </a:ext>
            </a:extLst>
          </p:cNvPr>
          <p:cNvSpPr>
            <a:spLocks noGrp="1"/>
          </p:cNvSpPr>
          <p:nvPr>
            <p:ph type="body" sz="quarter" idx="25"/>
          </p:nvPr>
        </p:nvSpPr>
        <p:spPr>
          <a:xfrm>
            <a:off x="190501" y="1857375"/>
            <a:ext cx="4633913"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CA89D595-81F0-DB85-166C-AD366D6DAD32}"/>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CD25E861-91ED-869B-1569-A539E2AD14CC}"/>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70227797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Large text + ima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41C3685B-72FD-4A0E-B2B1-1194AC98BFFC}"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Picture Placeholder 17">
            <a:extLst>
              <a:ext uri="{FF2B5EF4-FFF2-40B4-BE49-F238E27FC236}">
                <a16:creationId xmlns:a16="http://schemas.microsoft.com/office/drawing/2014/main" id="{6D7E1901-A6B6-F3B6-AE4C-7C4A91E606E0}"/>
              </a:ext>
            </a:extLst>
          </p:cNvPr>
          <p:cNvSpPr>
            <a:spLocks noGrp="1"/>
          </p:cNvSpPr>
          <p:nvPr>
            <p:ph type="pic" sz="quarter" idx="30"/>
          </p:nvPr>
        </p:nvSpPr>
        <p:spPr>
          <a:xfrm>
            <a:off x="5980113" y="1857375"/>
            <a:ext cx="5599112" cy="4808538"/>
          </a:xfrm>
          <a:noFill/>
        </p:spPr>
        <p:txBody>
          <a:bodyPr bIns="720000" anchor="ctr"/>
          <a:lstStyle>
            <a:lvl1pPr marL="0" indent="0" algn="ctr">
              <a:buNone/>
              <a:defRPr sz="1200"/>
            </a:lvl1pPr>
          </a:lstStyle>
          <a:p>
            <a:r>
              <a:rPr lang="en-US"/>
              <a:t>Click icon to add picture</a:t>
            </a:r>
            <a:endParaRPr lang="en-GB"/>
          </a:p>
        </p:txBody>
      </p:sp>
      <p:sp>
        <p:nvSpPr>
          <p:cNvPr id="16" name="Text Placeholder 15">
            <a:extLst>
              <a:ext uri="{FF2B5EF4-FFF2-40B4-BE49-F238E27FC236}">
                <a16:creationId xmlns:a16="http://schemas.microsoft.com/office/drawing/2014/main" id="{681408F8-FEEA-708C-2017-49E4CD86CB7D}"/>
              </a:ext>
            </a:extLst>
          </p:cNvPr>
          <p:cNvSpPr>
            <a:spLocks noGrp="1"/>
          </p:cNvSpPr>
          <p:nvPr>
            <p:ph type="body" sz="quarter" idx="31"/>
          </p:nvPr>
        </p:nvSpPr>
        <p:spPr>
          <a:xfrm>
            <a:off x="190501" y="1857375"/>
            <a:ext cx="4633913" cy="4808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7">
            <a:extLst>
              <a:ext uri="{FF2B5EF4-FFF2-40B4-BE49-F238E27FC236}">
                <a16:creationId xmlns:a16="http://schemas.microsoft.com/office/drawing/2014/main" id="{65F83E3C-3FB8-8D41-37D6-BE3F01388930}"/>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2" name="Text Placeholder 7">
            <a:extLst>
              <a:ext uri="{FF2B5EF4-FFF2-40B4-BE49-F238E27FC236}">
                <a16:creationId xmlns:a16="http://schemas.microsoft.com/office/drawing/2014/main" id="{63EA7024-C143-AE1F-5D21-AC74045F7F2D}"/>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0C6D9295-1561-776D-3D88-6336FA54F8F6}"/>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ED5B5BC2-983A-6180-A889-290303AB4DE1}"/>
              </a:ext>
            </a:extLst>
          </p:cNvPr>
          <p:cNvSpPr>
            <a:spLocks noGrp="1"/>
          </p:cNvSpPr>
          <p:nvPr>
            <p:ph type="title"/>
          </p:nvPr>
        </p:nvSpPr>
        <p:spPr/>
        <p:txBody>
          <a:bodyPr/>
          <a:lstStyle/>
          <a:p>
            <a:r>
              <a:rPr lang="en-US"/>
              <a:t>Click to edit Master title style</a:t>
            </a:r>
            <a:endParaRPr lang="en-GB"/>
          </a:p>
        </p:txBody>
      </p:sp>
      <p:sp>
        <p:nvSpPr>
          <p:cNvPr id="8" name="Text Placeholder 9">
            <a:extLst>
              <a:ext uri="{FF2B5EF4-FFF2-40B4-BE49-F238E27FC236}">
                <a16:creationId xmlns:a16="http://schemas.microsoft.com/office/drawing/2014/main" id="{73710282-C827-5FAA-F4F3-81C1D3B3908D}"/>
              </a:ext>
            </a:extLst>
          </p:cNvPr>
          <p:cNvSpPr>
            <a:spLocks noGrp="1"/>
          </p:cNvSpPr>
          <p:nvPr>
            <p:ph type="body" sz="quarter" idx="34"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7808725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short - Fift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7" name="TextBox 6">
            <a:extLst>
              <a:ext uri="{FF2B5EF4-FFF2-40B4-BE49-F238E27FC236}">
                <a16:creationId xmlns:a16="http://schemas.microsoft.com/office/drawing/2014/main" id="{7E317366-18A2-0619-F9E8-6D005CF92D36}"/>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4" name="Graphic 13">
            <a:extLst>
              <a:ext uri="{FF2B5EF4-FFF2-40B4-BE49-F238E27FC236}">
                <a16:creationId xmlns:a16="http://schemas.microsoft.com/office/drawing/2014/main" id="{D6C8E6A0-9881-4468-CB10-8694CF771F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0537" y="144252"/>
            <a:ext cx="2483602" cy="254726"/>
          </a:xfrm>
          <a:prstGeom prst="rect">
            <a:avLst/>
          </a:prstGeom>
        </p:spPr>
      </p:pic>
      <p:sp>
        <p:nvSpPr>
          <p:cNvPr id="15" name="Text Placeholder 7">
            <a:extLst>
              <a:ext uri="{FF2B5EF4-FFF2-40B4-BE49-F238E27FC236}">
                <a16:creationId xmlns:a16="http://schemas.microsoft.com/office/drawing/2014/main" id="{1B7B5ED6-BEAD-BC20-28A5-EF9C30731761}"/>
              </a:ext>
            </a:extLst>
          </p:cNvPr>
          <p:cNvSpPr>
            <a:spLocks noGrp="1"/>
          </p:cNvSpPr>
          <p:nvPr>
            <p:ph type="body" sz="quarter" idx="13"/>
          </p:nvPr>
        </p:nvSpPr>
        <p:spPr>
          <a:xfrm>
            <a:off x="190500" y="3141060"/>
            <a:ext cx="10423525" cy="1676625"/>
          </a:xfrm>
        </p:spPr>
        <p:txBody>
          <a:bodyPr anchor="t"/>
          <a:lstStyle>
            <a:lvl1pPr marL="0" indent="0">
              <a:lnSpc>
                <a:spcPct val="84000"/>
              </a:lnSpc>
              <a:spcBef>
                <a:spcPts val="0"/>
              </a:spcBef>
              <a:spcAft>
                <a:spcPts val="0"/>
              </a:spcAft>
              <a:buNone/>
              <a:defRPr sz="5400" b="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05CC3FB1-6C68-BF5C-761A-5BA34D37C38D}"/>
              </a:ext>
            </a:extLst>
          </p:cNvPr>
          <p:cNvSpPr>
            <a:spLocks noGrp="1"/>
          </p:cNvSpPr>
          <p:nvPr>
            <p:ph type="dt" sz="half" idx="26"/>
          </p:nvPr>
        </p:nvSpPr>
        <p:spPr/>
        <p:txBody>
          <a:bodyPr/>
          <a:lstStyle>
            <a:lvl1pPr>
              <a:defRPr cap="all" baseline="0"/>
            </a:lvl1pPr>
          </a:lstStyle>
          <a:p>
            <a:fld id="{DA283FD5-E365-4004-B0BC-B8C8D02064A2}" type="datetime1">
              <a:rPr lang="en-US" smtClean="0"/>
              <a:t>9/12/2025</a:t>
            </a:fld>
            <a:endParaRPr lang="en-GB"/>
          </a:p>
        </p:txBody>
      </p:sp>
      <p:sp>
        <p:nvSpPr>
          <p:cNvPr id="4" name="Footer Placeholder 3">
            <a:extLst>
              <a:ext uri="{FF2B5EF4-FFF2-40B4-BE49-F238E27FC236}">
                <a16:creationId xmlns:a16="http://schemas.microsoft.com/office/drawing/2014/main" id="{8CF5BF89-F362-088A-FAB3-5FF3C1957C65}"/>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endParaRPr lang="en-GB"/>
          </a:p>
        </p:txBody>
      </p:sp>
      <p:sp>
        <p:nvSpPr>
          <p:cNvPr id="5" name="Slide Number Placeholder 4">
            <a:extLst>
              <a:ext uri="{FF2B5EF4-FFF2-40B4-BE49-F238E27FC236}">
                <a16:creationId xmlns:a16="http://schemas.microsoft.com/office/drawing/2014/main" id="{2CEAD23D-697C-3FE6-3E80-4434B3F3B15A}"/>
              </a:ext>
            </a:extLst>
          </p:cNvPr>
          <p:cNvSpPr>
            <a:spLocks noGrp="1"/>
          </p:cNvSpPr>
          <p:nvPr>
            <p:ph type="sldNum" sz="quarter" idx="28"/>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2278910299"/>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 three images">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B3FFD531-44CE-41AD-B948-70BC1B6C307C}"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Picture Placeholder 17">
            <a:extLst>
              <a:ext uri="{FF2B5EF4-FFF2-40B4-BE49-F238E27FC236}">
                <a16:creationId xmlns:a16="http://schemas.microsoft.com/office/drawing/2014/main" id="{6D7E1901-A6B6-F3B6-AE4C-7C4A91E606E0}"/>
              </a:ext>
            </a:extLst>
          </p:cNvPr>
          <p:cNvSpPr>
            <a:spLocks noGrp="1"/>
          </p:cNvSpPr>
          <p:nvPr>
            <p:ph type="pic" sz="quarter" idx="30"/>
          </p:nvPr>
        </p:nvSpPr>
        <p:spPr>
          <a:xfrm>
            <a:off x="5980112" y="1857375"/>
            <a:ext cx="2703513" cy="2030414"/>
          </a:xfrm>
          <a:noFill/>
        </p:spPr>
        <p:txBody>
          <a:bodyPr bIns="720000" anchor="ctr"/>
          <a:lstStyle>
            <a:lvl1pPr marL="0" indent="0" algn="ctr">
              <a:buNone/>
              <a:defRPr sz="1200"/>
            </a:lvl1pPr>
          </a:lstStyle>
          <a:p>
            <a:r>
              <a:rPr lang="en-US"/>
              <a:t>Click icon to add picture</a:t>
            </a:r>
            <a:endParaRPr lang="en-GB"/>
          </a:p>
        </p:txBody>
      </p:sp>
      <p:sp>
        <p:nvSpPr>
          <p:cNvPr id="7" name="Picture Placeholder 17">
            <a:extLst>
              <a:ext uri="{FF2B5EF4-FFF2-40B4-BE49-F238E27FC236}">
                <a16:creationId xmlns:a16="http://schemas.microsoft.com/office/drawing/2014/main" id="{C68DF892-EC63-ACD8-5206-D45EC4AE3D26}"/>
              </a:ext>
            </a:extLst>
          </p:cNvPr>
          <p:cNvSpPr>
            <a:spLocks noGrp="1"/>
          </p:cNvSpPr>
          <p:nvPr>
            <p:ph type="pic" sz="quarter" idx="31"/>
          </p:nvPr>
        </p:nvSpPr>
        <p:spPr>
          <a:xfrm>
            <a:off x="8875713" y="1857375"/>
            <a:ext cx="2703513" cy="2030414"/>
          </a:xfrm>
          <a:noFill/>
        </p:spPr>
        <p:txBody>
          <a:bodyPr bIns="720000" anchor="ctr"/>
          <a:lstStyle>
            <a:lvl1pPr marL="0" indent="0" algn="ctr">
              <a:buNone/>
              <a:defRPr sz="1200"/>
            </a:lvl1pPr>
          </a:lstStyle>
          <a:p>
            <a:r>
              <a:rPr lang="en-US"/>
              <a:t>Click icon to add picture</a:t>
            </a:r>
            <a:endParaRPr lang="en-GB"/>
          </a:p>
        </p:txBody>
      </p:sp>
      <p:sp>
        <p:nvSpPr>
          <p:cNvPr id="11" name="Picture Placeholder 17">
            <a:extLst>
              <a:ext uri="{FF2B5EF4-FFF2-40B4-BE49-F238E27FC236}">
                <a16:creationId xmlns:a16="http://schemas.microsoft.com/office/drawing/2014/main" id="{E7F14941-5A4D-7D6B-7EFA-E880142777AC}"/>
              </a:ext>
            </a:extLst>
          </p:cNvPr>
          <p:cNvSpPr>
            <a:spLocks noGrp="1"/>
          </p:cNvSpPr>
          <p:nvPr>
            <p:ph type="pic" sz="quarter" idx="32"/>
          </p:nvPr>
        </p:nvSpPr>
        <p:spPr>
          <a:xfrm>
            <a:off x="5980113" y="4076700"/>
            <a:ext cx="5599114" cy="2589218"/>
          </a:xfrm>
          <a:noFill/>
        </p:spPr>
        <p:txBody>
          <a:bodyPr bIns="720000" anchor="ctr"/>
          <a:lstStyle>
            <a:lvl1pPr marL="0" indent="0" algn="ctr">
              <a:buNone/>
              <a:defRPr sz="1200"/>
            </a:lvl1pPr>
          </a:lstStyle>
          <a:p>
            <a:r>
              <a:rPr lang="en-US"/>
              <a:t>Click icon to add picture</a:t>
            </a:r>
            <a:endParaRPr lang="en-GB"/>
          </a:p>
        </p:txBody>
      </p:sp>
      <p:sp>
        <p:nvSpPr>
          <p:cNvPr id="12" name="Text Placeholder 7">
            <a:extLst>
              <a:ext uri="{FF2B5EF4-FFF2-40B4-BE49-F238E27FC236}">
                <a16:creationId xmlns:a16="http://schemas.microsoft.com/office/drawing/2014/main" id="{DC7D2B93-D53A-9875-F318-B10EB7EBB603}"/>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14" name="Text Placeholder 7">
            <a:extLst>
              <a:ext uri="{FF2B5EF4-FFF2-40B4-BE49-F238E27FC236}">
                <a16:creationId xmlns:a16="http://schemas.microsoft.com/office/drawing/2014/main" id="{52D82796-96D6-1E88-4687-3C3633057366}"/>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5" name="Text Placeholder 7">
            <a:extLst>
              <a:ext uri="{FF2B5EF4-FFF2-40B4-BE49-F238E27FC236}">
                <a16:creationId xmlns:a16="http://schemas.microsoft.com/office/drawing/2014/main" id="{226DA01F-1728-4FB8-2932-A6A385BDE41A}"/>
              </a:ext>
            </a:extLst>
          </p:cNvPr>
          <p:cNvSpPr>
            <a:spLocks noGrp="1"/>
          </p:cNvSpPr>
          <p:nvPr>
            <p:ph type="body" sz="quarter" idx="34"/>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Text Placeholder 14">
            <a:extLst>
              <a:ext uri="{FF2B5EF4-FFF2-40B4-BE49-F238E27FC236}">
                <a16:creationId xmlns:a16="http://schemas.microsoft.com/office/drawing/2014/main" id="{C25D999A-E0B8-B3EB-3A7D-A40D31988D4B}"/>
              </a:ext>
            </a:extLst>
          </p:cNvPr>
          <p:cNvSpPr>
            <a:spLocks noGrp="1"/>
          </p:cNvSpPr>
          <p:nvPr>
            <p:ph type="body" sz="quarter" idx="25"/>
          </p:nvPr>
        </p:nvSpPr>
        <p:spPr>
          <a:xfrm>
            <a:off x="190501" y="1857375"/>
            <a:ext cx="4633913"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A182E5F-ADE6-CAF9-9259-8AFC32D87FFF}"/>
              </a:ext>
            </a:extLst>
          </p:cNvPr>
          <p:cNvSpPr>
            <a:spLocks noGrp="1"/>
          </p:cNvSpPr>
          <p:nvPr>
            <p:ph type="title"/>
          </p:nvPr>
        </p:nvSpPr>
        <p:spPr/>
        <p:txBody>
          <a:bodyPr/>
          <a:lstStyle/>
          <a:p>
            <a:r>
              <a:rPr lang="en-US"/>
              <a:t>Click to edit Master title style</a:t>
            </a:r>
            <a:endParaRPr lang="en-GB"/>
          </a:p>
        </p:txBody>
      </p:sp>
      <p:sp>
        <p:nvSpPr>
          <p:cNvPr id="9" name="Text Placeholder 9">
            <a:extLst>
              <a:ext uri="{FF2B5EF4-FFF2-40B4-BE49-F238E27FC236}">
                <a16:creationId xmlns:a16="http://schemas.microsoft.com/office/drawing/2014/main" id="{4FF52F77-3D5B-83F0-76EE-EBA0399F28CA}"/>
              </a:ext>
            </a:extLst>
          </p:cNvPr>
          <p:cNvSpPr>
            <a:spLocks noGrp="1"/>
          </p:cNvSpPr>
          <p:nvPr>
            <p:ph type="body" sz="quarter" idx="35"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382546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Large text + three images">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3925C3AA-7B05-46D9-8FD6-A9436E9E5873}"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7" name="Text Placeholder 15">
            <a:extLst>
              <a:ext uri="{FF2B5EF4-FFF2-40B4-BE49-F238E27FC236}">
                <a16:creationId xmlns:a16="http://schemas.microsoft.com/office/drawing/2014/main" id="{264E2628-B3A7-C4AA-91FE-D77C5BC75B89}"/>
              </a:ext>
            </a:extLst>
          </p:cNvPr>
          <p:cNvSpPr>
            <a:spLocks noGrp="1"/>
          </p:cNvSpPr>
          <p:nvPr>
            <p:ph type="body" sz="quarter" idx="33"/>
          </p:nvPr>
        </p:nvSpPr>
        <p:spPr>
          <a:xfrm>
            <a:off x="190501" y="1857375"/>
            <a:ext cx="4633913" cy="4808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Picture Placeholder 17">
            <a:extLst>
              <a:ext uri="{FF2B5EF4-FFF2-40B4-BE49-F238E27FC236}">
                <a16:creationId xmlns:a16="http://schemas.microsoft.com/office/drawing/2014/main" id="{C6085538-040C-46CE-7BAA-4033D2C6B93F}"/>
              </a:ext>
            </a:extLst>
          </p:cNvPr>
          <p:cNvSpPr>
            <a:spLocks noGrp="1"/>
          </p:cNvSpPr>
          <p:nvPr>
            <p:ph type="pic" sz="quarter" idx="30"/>
          </p:nvPr>
        </p:nvSpPr>
        <p:spPr>
          <a:xfrm>
            <a:off x="5980112" y="1857375"/>
            <a:ext cx="2703513" cy="2030414"/>
          </a:xfrm>
          <a:noFill/>
        </p:spPr>
        <p:txBody>
          <a:bodyPr bIns="720000" anchor="ctr"/>
          <a:lstStyle>
            <a:lvl1pPr marL="0" indent="0" algn="ctr">
              <a:buNone/>
              <a:defRPr sz="1200"/>
            </a:lvl1pPr>
          </a:lstStyle>
          <a:p>
            <a:r>
              <a:rPr lang="en-US"/>
              <a:t>Click icon to add picture</a:t>
            </a:r>
            <a:endParaRPr lang="en-GB"/>
          </a:p>
        </p:txBody>
      </p:sp>
      <p:sp>
        <p:nvSpPr>
          <p:cNvPr id="9" name="Picture Placeholder 17">
            <a:extLst>
              <a:ext uri="{FF2B5EF4-FFF2-40B4-BE49-F238E27FC236}">
                <a16:creationId xmlns:a16="http://schemas.microsoft.com/office/drawing/2014/main" id="{4493B59A-F670-F928-8D15-24ECD90FFEAC}"/>
              </a:ext>
            </a:extLst>
          </p:cNvPr>
          <p:cNvSpPr>
            <a:spLocks noGrp="1"/>
          </p:cNvSpPr>
          <p:nvPr>
            <p:ph type="pic" sz="quarter" idx="31"/>
          </p:nvPr>
        </p:nvSpPr>
        <p:spPr>
          <a:xfrm>
            <a:off x="8875713" y="1857375"/>
            <a:ext cx="2703513" cy="2030414"/>
          </a:xfrm>
          <a:noFill/>
        </p:spPr>
        <p:txBody>
          <a:bodyPr bIns="720000" anchor="ctr"/>
          <a:lstStyle>
            <a:lvl1pPr marL="0" indent="0" algn="ctr">
              <a:buNone/>
              <a:defRPr sz="1200"/>
            </a:lvl1pPr>
          </a:lstStyle>
          <a:p>
            <a:r>
              <a:rPr lang="en-US"/>
              <a:t>Click icon to add picture</a:t>
            </a:r>
            <a:endParaRPr lang="en-GB"/>
          </a:p>
        </p:txBody>
      </p:sp>
      <p:sp>
        <p:nvSpPr>
          <p:cNvPr id="13" name="Picture Placeholder 17">
            <a:extLst>
              <a:ext uri="{FF2B5EF4-FFF2-40B4-BE49-F238E27FC236}">
                <a16:creationId xmlns:a16="http://schemas.microsoft.com/office/drawing/2014/main" id="{6052BE45-3710-1008-96D4-61646DA1C05E}"/>
              </a:ext>
            </a:extLst>
          </p:cNvPr>
          <p:cNvSpPr>
            <a:spLocks noGrp="1"/>
          </p:cNvSpPr>
          <p:nvPr>
            <p:ph type="pic" sz="quarter" idx="32"/>
          </p:nvPr>
        </p:nvSpPr>
        <p:spPr>
          <a:xfrm>
            <a:off x="5980113" y="4076700"/>
            <a:ext cx="5599114" cy="2589218"/>
          </a:xfrm>
          <a:noFill/>
        </p:spPr>
        <p:txBody>
          <a:bodyPr bIns="720000" anchor="ctr"/>
          <a:lstStyle>
            <a:lvl1pPr marL="0" indent="0" algn="ctr">
              <a:buNone/>
              <a:defRPr sz="1200"/>
            </a:lvl1pPr>
          </a:lstStyle>
          <a:p>
            <a:r>
              <a:rPr lang="en-US"/>
              <a:t>Click icon to add picture</a:t>
            </a:r>
            <a:endParaRPr lang="en-GB"/>
          </a:p>
        </p:txBody>
      </p:sp>
      <p:sp>
        <p:nvSpPr>
          <p:cNvPr id="16" name="Text Placeholder 7">
            <a:extLst>
              <a:ext uri="{FF2B5EF4-FFF2-40B4-BE49-F238E27FC236}">
                <a16:creationId xmlns:a16="http://schemas.microsoft.com/office/drawing/2014/main" id="{D6D33BEA-F4C8-B2DB-D3ED-7649CBDFA521}"/>
              </a:ext>
            </a:extLst>
          </p:cNvPr>
          <p:cNvSpPr>
            <a:spLocks noGrp="1"/>
          </p:cNvSpPr>
          <p:nvPr>
            <p:ph type="body" sz="quarter" idx="15"/>
          </p:nvPr>
        </p:nvSpPr>
        <p:spPr>
          <a:xfrm>
            <a:off x="7910513" y="173831"/>
            <a:ext cx="3670611" cy="387350"/>
          </a:xfrm>
        </p:spPr>
        <p:txBody>
          <a:bodyPr anchor="t"/>
          <a:lstStyle>
            <a:lvl1pPr marL="0" indent="0">
              <a:spcBef>
                <a:spcPts val="0"/>
              </a:spcBef>
              <a:spcAft>
                <a:spcPts val="0"/>
              </a:spcAft>
              <a:buNone/>
              <a:defRPr sz="900">
                <a:solidFill>
                  <a:schemeClr val="accent5"/>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20" name="Text Placeholder 7">
            <a:extLst>
              <a:ext uri="{FF2B5EF4-FFF2-40B4-BE49-F238E27FC236}">
                <a16:creationId xmlns:a16="http://schemas.microsoft.com/office/drawing/2014/main" id="{291EDF66-61A0-4373-E6CB-1AA488549784}"/>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1" name="Text Placeholder 7">
            <a:extLst>
              <a:ext uri="{FF2B5EF4-FFF2-40B4-BE49-F238E27FC236}">
                <a16:creationId xmlns:a16="http://schemas.microsoft.com/office/drawing/2014/main" id="{3A041F70-5952-1C31-6B0E-58292640C147}"/>
              </a:ext>
            </a:extLst>
          </p:cNvPr>
          <p:cNvSpPr>
            <a:spLocks noGrp="1"/>
          </p:cNvSpPr>
          <p:nvPr>
            <p:ph type="body" sz="quarter" idx="35"/>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 name="Title 1">
            <a:extLst>
              <a:ext uri="{FF2B5EF4-FFF2-40B4-BE49-F238E27FC236}">
                <a16:creationId xmlns:a16="http://schemas.microsoft.com/office/drawing/2014/main" id="{CE068031-045D-C5D6-635E-2AEAE24FC48D}"/>
              </a:ext>
            </a:extLst>
          </p:cNvPr>
          <p:cNvSpPr>
            <a:spLocks noGrp="1"/>
          </p:cNvSpPr>
          <p:nvPr>
            <p:ph type="title"/>
          </p:nvPr>
        </p:nvSpPr>
        <p:spPr/>
        <p:txBody>
          <a:bodyPr/>
          <a:lstStyle/>
          <a:p>
            <a:r>
              <a:rPr lang="en-US"/>
              <a:t>Click to edit Master title style</a:t>
            </a:r>
            <a:endParaRPr lang="en-GB"/>
          </a:p>
        </p:txBody>
      </p:sp>
      <p:sp>
        <p:nvSpPr>
          <p:cNvPr id="3" name="Text Placeholder 9">
            <a:extLst>
              <a:ext uri="{FF2B5EF4-FFF2-40B4-BE49-F238E27FC236}">
                <a16:creationId xmlns:a16="http://schemas.microsoft.com/office/drawing/2014/main" id="{E801DAE9-8529-A528-5161-E16AE08D7C27}"/>
              </a:ext>
            </a:extLst>
          </p:cNvPr>
          <p:cNvSpPr>
            <a:spLocks noGrp="1"/>
          </p:cNvSpPr>
          <p:nvPr>
            <p:ph type="body" sz="quarter" idx="36"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8324220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ext + large image">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8256DEC2-EA93-429A-80BE-8CCCFC0B37D9}"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7" name="Picture Placeholder 17">
            <a:extLst>
              <a:ext uri="{FF2B5EF4-FFF2-40B4-BE49-F238E27FC236}">
                <a16:creationId xmlns:a16="http://schemas.microsoft.com/office/drawing/2014/main" id="{C68DF892-EC63-ACD8-5206-D45EC4AE3D26}"/>
              </a:ext>
            </a:extLst>
          </p:cNvPr>
          <p:cNvSpPr>
            <a:spLocks noGrp="1"/>
          </p:cNvSpPr>
          <p:nvPr>
            <p:ph type="pic" sz="quarter" idx="31"/>
          </p:nvPr>
        </p:nvSpPr>
        <p:spPr>
          <a:xfrm>
            <a:off x="190501" y="1857375"/>
            <a:ext cx="11388726" cy="4808544"/>
          </a:xfrm>
          <a:noFill/>
        </p:spPr>
        <p:txBody>
          <a:bodyPr bIns="720000" anchor="ctr"/>
          <a:lstStyle>
            <a:lvl1pPr marL="0" indent="0" algn="ctr">
              <a:buNone/>
              <a:defRPr sz="1200"/>
            </a:lvl1pPr>
          </a:lstStyle>
          <a:p>
            <a:r>
              <a:rPr lang="en-US"/>
              <a:t>Click icon to add picture</a:t>
            </a:r>
            <a:endParaRPr lang="en-GB"/>
          </a:p>
        </p:txBody>
      </p:sp>
      <p:sp>
        <p:nvSpPr>
          <p:cNvPr id="2" name="Text Placeholder 11">
            <a:extLst>
              <a:ext uri="{FF2B5EF4-FFF2-40B4-BE49-F238E27FC236}">
                <a16:creationId xmlns:a16="http://schemas.microsoft.com/office/drawing/2014/main" id="{3BD9EF06-5D32-F6F7-A74A-729F3918380E}"/>
              </a:ext>
            </a:extLst>
          </p:cNvPr>
          <p:cNvSpPr>
            <a:spLocks noGrp="1"/>
          </p:cNvSpPr>
          <p:nvPr>
            <p:ph type="body" sz="quarter" idx="25"/>
          </p:nvPr>
        </p:nvSpPr>
        <p:spPr>
          <a:xfrm>
            <a:off x="7910514" y="169069"/>
            <a:ext cx="3668713" cy="919169"/>
          </a:xfrm>
        </p:spPr>
        <p:txBody>
          <a:bodyPr vert="horz" lIns="0" tIns="0" rIns="0" bIns="0" rtlCol="0" anchor="t">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3" name="Title 2">
            <a:extLst>
              <a:ext uri="{FF2B5EF4-FFF2-40B4-BE49-F238E27FC236}">
                <a16:creationId xmlns:a16="http://schemas.microsoft.com/office/drawing/2014/main" id="{C2D48395-9B9D-0410-84C3-9B040099852C}"/>
              </a:ext>
            </a:extLst>
          </p:cNvPr>
          <p:cNvSpPr>
            <a:spLocks noGrp="1"/>
          </p:cNvSpPr>
          <p:nvPr>
            <p:ph type="title"/>
          </p:nvPr>
        </p:nvSpPr>
        <p:spPr/>
        <p:txBody>
          <a:bodyPr/>
          <a:lstStyle/>
          <a:p>
            <a:r>
              <a:rPr lang="en-US"/>
              <a:t>Click to edit Master title style</a:t>
            </a:r>
            <a:endParaRPr lang="en-GB"/>
          </a:p>
        </p:txBody>
      </p:sp>
      <p:sp>
        <p:nvSpPr>
          <p:cNvPr id="9" name="Text Placeholder 9">
            <a:extLst>
              <a:ext uri="{FF2B5EF4-FFF2-40B4-BE49-F238E27FC236}">
                <a16:creationId xmlns:a16="http://schemas.microsoft.com/office/drawing/2014/main" id="{5594C89E-1261-338B-3417-87B3B8DB77B3}"/>
              </a:ext>
            </a:extLst>
          </p:cNvPr>
          <p:cNvSpPr>
            <a:spLocks noGrp="1"/>
          </p:cNvSpPr>
          <p:nvPr>
            <p:ph type="body" sz="quarter" idx="32"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2882892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ext + two images">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1A09FB1B-76CC-4364-A0F2-1AAC2E6C8040}"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7" name="Picture Placeholder 17">
            <a:extLst>
              <a:ext uri="{FF2B5EF4-FFF2-40B4-BE49-F238E27FC236}">
                <a16:creationId xmlns:a16="http://schemas.microsoft.com/office/drawing/2014/main" id="{C68DF892-EC63-ACD8-5206-D45EC4AE3D26}"/>
              </a:ext>
            </a:extLst>
          </p:cNvPr>
          <p:cNvSpPr>
            <a:spLocks noGrp="1"/>
          </p:cNvSpPr>
          <p:nvPr>
            <p:ph type="pic" sz="quarter" idx="31"/>
          </p:nvPr>
        </p:nvSpPr>
        <p:spPr>
          <a:xfrm>
            <a:off x="190501" y="1857375"/>
            <a:ext cx="5595938" cy="4808544"/>
          </a:xfrm>
          <a:noFill/>
        </p:spPr>
        <p:txBody>
          <a:bodyPr bIns="720000" anchor="ctr"/>
          <a:lstStyle>
            <a:lvl1pPr marL="0" indent="0" algn="ctr">
              <a:buNone/>
              <a:defRPr sz="1200"/>
            </a:lvl1pPr>
          </a:lstStyle>
          <a:p>
            <a:r>
              <a:rPr lang="en-US"/>
              <a:t>Click icon to add picture</a:t>
            </a:r>
            <a:endParaRPr lang="en-GB"/>
          </a:p>
        </p:txBody>
      </p:sp>
      <p:sp>
        <p:nvSpPr>
          <p:cNvPr id="3" name="Picture Placeholder 17">
            <a:extLst>
              <a:ext uri="{FF2B5EF4-FFF2-40B4-BE49-F238E27FC236}">
                <a16:creationId xmlns:a16="http://schemas.microsoft.com/office/drawing/2014/main" id="{EEDD5793-A7C7-15C4-C8A4-990114AFC4F2}"/>
              </a:ext>
            </a:extLst>
          </p:cNvPr>
          <p:cNvSpPr>
            <a:spLocks noGrp="1"/>
          </p:cNvSpPr>
          <p:nvPr>
            <p:ph type="pic" sz="quarter" idx="32"/>
          </p:nvPr>
        </p:nvSpPr>
        <p:spPr>
          <a:xfrm>
            <a:off x="5980113" y="1857375"/>
            <a:ext cx="5599112" cy="4808544"/>
          </a:xfrm>
          <a:noFill/>
        </p:spPr>
        <p:txBody>
          <a:bodyPr bIns="720000" anchor="ctr"/>
          <a:lstStyle>
            <a:lvl1pPr marL="0" indent="0" algn="ctr">
              <a:buNone/>
              <a:defRPr sz="1200"/>
            </a:lvl1pPr>
          </a:lstStyle>
          <a:p>
            <a:r>
              <a:rPr lang="en-US"/>
              <a:t>Click icon to add picture</a:t>
            </a:r>
            <a:endParaRPr lang="en-GB"/>
          </a:p>
        </p:txBody>
      </p:sp>
      <p:sp>
        <p:nvSpPr>
          <p:cNvPr id="2" name="Text Placeholder 11">
            <a:extLst>
              <a:ext uri="{FF2B5EF4-FFF2-40B4-BE49-F238E27FC236}">
                <a16:creationId xmlns:a16="http://schemas.microsoft.com/office/drawing/2014/main" id="{FFA24397-FFA6-D9C0-52C0-2C777FDF7BB9}"/>
              </a:ext>
            </a:extLst>
          </p:cNvPr>
          <p:cNvSpPr>
            <a:spLocks noGrp="1"/>
          </p:cNvSpPr>
          <p:nvPr>
            <p:ph type="body" sz="quarter" idx="25"/>
          </p:nvPr>
        </p:nvSpPr>
        <p:spPr>
          <a:xfrm>
            <a:off x="7910514" y="169069"/>
            <a:ext cx="3668713" cy="919169"/>
          </a:xfrm>
        </p:spPr>
        <p:txBody>
          <a:bodyPr vert="horz" lIns="0" tIns="0" rIns="0" bIns="0" rtlCol="0" anchor="t">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8" name="Title 7">
            <a:extLst>
              <a:ext uri="{FF2B5EF4-FFF2-40B4-BE49-F238E27FC236}">
                <a16:creationId xmlns:a16="http://schemas.microsoft.com/office/drawing/2014/main" id="{21919AC3-100C-907E-08B3-5DDDB6DA4686}"/>
              </a:ext>
            </a:extLst>
          </p:cNvPr>
          <p:cNvSpPr>
            <a:spLocks noGrp="1"/>
          </p:cNvSpPr>
          <p:nvPr>
            <p:ph type="title"/>
          </p:nvPr>
        </p:nvSpPr>
        <p:spPr/>
        <p:txBody>
          <a:bodyPr/>
          <a:lstStyle/>
          <a:p>
            <a:r>
              <a:rPr lang="en-US"/>
              <a:t>Click to edit Master title style</a:t>
            </a:r>
            <a:endParaRPr lang="en-GB"/>
          </a:p>
        </p:txBody>
      </p:sp>
      <p:sp>
        <p:nvSpPr>
          <p:cNvPr id="10" name="Text Placeholder 9">
            <a:extLst>
              <a:ext uri="{FF2B5EF4-FFF2-40B4-BE49-F238E27FC236}">
                <a16:creationId xmlns:a16="http://schemas.microsoft.com/office/drawing/2014/main" id="{0969ED81-595A-0DF5-21F3-94F2479E8A5F}"/>
              </a:ext>
            </a:extLst>
          </p:cNvPr>
          <p:cNvSpPr>
            <a:spLocks noGrp="1"/>
          </p:cNvSpPr>
          <p:nvPr>
            <p:ph type="body" sz="quarter" idx="33"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229006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xt + multiple images">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934D9941-06EC-4C50-A297-8CDABE95ABF2}"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8" name="Text Placeholder 7">
            <a:extLst>
              <a:ext uri="{FF2B5EF4-FFF2-40B4-BE49-F238E27FC236}">
                <a16:creationId xmlns:a16="http://schemas.microsoft.com/office/drawing/2014/main" id="{9A41760E-2F17-AD52-137F-602A863D4603}"/>
              </a:ext>
            </a:extLst>
          </p:cNvPr>
          <p:cNvSpPr>
            <a:spLocks noGrp="1"/>
          </p:cNvSpPr>
          <p:nvPr>
            <p:ph type="body" sz="quarter" idx="13"/>
          </p:nvPr>
        </p:nvSpPr>
        <p:spPr>
          <a:xfrm>
            <a:off x="190500"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3" name="Picture Placeholder 17">
            <a:extLst>
              <a:ext uri="{FF2B5EF4-FFF2-40B4-BE49-F238E27FC236}">
                <a16:creationId xmlns:a16="http://schemas.microsoft.com/office/drawing/2014/main" id="{6D7E1901-A6B6-F3B6-AE4C-7C4A91E606E0}"/>
              </a:ext>
            </a:extLst>
          </p:cNvPr>
          <p:cNvSpPr>
            <a:spLocks noGrp="1"/>
          </p:cNvSpPr>
          <p:nvPr>
            <p:ph type="pic" sz="quarter" idx="30"/>
          </p:nvPr>
        </p:nvSpPr>
        <p:spPr>
          <a:xfrm>
            <a:off x="190500"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11" name="Text Placeholder 7">
            <a:extLst>
              <a:ext uri="{FF2B5EF4-FFF2-40B4-BE49-F238E27FC236}">
                <a16:creationId xmlns:a16="http://schemas.microsoft.com/office/drawing/2014/main" id="{43027983-9F65-F7F4-8D88-2E99F1713C1A}"/>
              </a:ext>
            </a:extLst>
          </p:cNvPr>
          <p:cNvSpPr>
            <a:spLocks noGrp="1"/>
          </p:cNvSpPr>
          <p:nvPr>
            <p:ph type="body" sz="quarter" idx="31"/>
          </p:nvPr>
        </p:nvSpPr>
        <p:spPr>
          <a:xfrm>
            <a:off x="2120900"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2" name="Picture Placeholder 17">
            <a:extLst>
              <a:ext uri="{FF2B5EF4-FFF2-40B4-BE49-F238E27FC236}">
                <a16:creationId xmlns:a16="http://schemas.microsoft.com/office/drawing/2014/main" id="{92131124-6404-41EF-58AD-4979BF593884}"/>
              </a:ext>
            </a:extLst>
          </p:cNvPr>
          <p:cNvSpPr>
            <a:spLocks noGrp="1"/>
          </p:cNvSpPr>
          <p:nvPr>
            <p:ph type="pic" sz="quarter" idx="32"/>
          </p:nvPr>
        </p:nvSpPr>
        <p:spPr>
          <a:xfrm>
            <a:off x="2120962"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13" name="Text Placeholder 7">
            <a:extLst>
              <a:ext uri="{FF2B5EF4-FFF2-40B4-BE49-F238E27FC236}">
                <a16:creationId xmlns:a16="http://schemas.microsoft.com/office/drawing/2014/main" id="{59DD9D51-046A-030C-61CA-9B88BE60188A}"/>
              </a:ext>
            </a:extLst>
          </p:cNvPr>
          <p:cNvSpPr>
            <a:spLocks noGrp="1"/>
          </p:cNvSpPr>
          <p:nvPr>
            <p:ph type="body" sz="quarter" idx="33"/>
          </p:nvPr>
        </p:nvSpPr>
        <p:spPr>
          <a:xfrm>
            <a:off x="4049713"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5" name="Picture Placeholder 17">
            <a:extLst>
              <a:ext uri="{FF2B5EF4-FFF2-40B4-BE49-F238E27FC236}">
                <a16:creationId xmlns:a16="http://schemas.microsoft.com/office/drawing/2014/main" id="{E4953313-EE78-6260-AEDE-569D02F669B2}"/>
              </a:ext>
            </a:extLst>
          </p:cNvPr>
          <p:cNvSpPr>
            <a:spLocks noGrp="1"/>
          </p:cNvSpPr>
          <p:nvPr>
            <p:ph type="pic" sz="quarter" idx="34"/>
          </p:nvPr>
        </p:nvSpPr>
        <p:spPr>
          <a:xfrm>
            <a:off x="4051424"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16" name="Text Placeholder 7">
            <a:extLst>
              <a:ext uri="{FF2B5EF4-FFF2-40B4-BE49-F238E27FC236}">
                <a16:creationId xmlns:a16="http://schemas.microsoft.com/office/drawing/2014/main" id="{2C2424DA-9003-1529-5FFB-020BA1E815A4}"/>
              </a:ext>
            </a:extLst>
          </p:cNvPr>
          <p:cNvSpPr>
            <a:spLocks noGrp="1"/>
          </p:cNvSpPr>
          <p:nvPr>
            <p:ph type="body" sz="quarter" idx="35"/>
          </p:nvPr>
        </p:nvSpPr>
        <p:spPr>
          <a:xfrm>
            <a:off x="5980113"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7" name="Picture Placeholder 17">
            <a:extLst>
              <a:ext uri="{FF2B5EF4-FFF2-40B4-BE49-F238E27FC236}">
                <a16:creationId xmlns:a16="http://schemas.microsoft.com/office/drawing/2014/main" id="{1DB290F3-112A-7733-12B9-16707AC8E69C}"/>
              </a:ext>
            </a:extLst>
          </p:cNvPr>
          <p:cNvSpPr>
            <a:spLocks noGrp="1"/>
          </p:cNvSpPr>
          <p:nvPr>
            <p:ph type="pic" sz="quarter" idx="36"/>
          </p:nvPr>
        </p:nvSpPr>
        <p:spPr>
          <a:xfrm>
            <a:off x="5981886"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18" name="Text Placeholder 7">
            <a:extLst>
              <a:ext uri="{FF2B5EF4-FFF2-40B4-BE49-F238E27FC236}">
                <a16:creationId xmlns:a16="http://schemas.microsoft.com/office/drawing/2014/main" id="{0086660E-DC37-F8DA-06BC-173226046318}"/>
              </a:ext>
            </a:extLst>
          </p:cNvPr>
          <p:cNvSpPr>
            <a:spLocks noGrp="1"/>
          </p:cNvSpPr>
          <p:nvPr>
            <p:ph type="body" sz="quarter" idx="37"/>
          </p:nvPr>
        </p:nvSpPr>
        <p:spPr>
          <a:xfrm>
            <a:off x="7910513"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9" name="Picture Placeholder 17">
            <a:extLst>
              <a:ext uri="{FF2B5EF4-FFF2-40B4-BE49-F238E27FC236}">
                <a16:creationId xmlns:a16="http://schemas.microsoft.com/office/drawing/2014/main" id="{E2132D3B-F72E-A342-9DC4-E32A8C8D4DF6}"/>
              </a:ext>
            </a:extLst>
          </p:cNvPr>
          <p:cNvSpPr>
            <a:spLocks noGrp="1"/>
          </p:cNvSpPr>
          <p:nvPr>
            <p:ph type="pic" sz="quarter" idx="38"/>
          </p:nvPr>
        </p:nvSpPr>
        <p:spPr>
          <a:xfrm>
            <a:off x="7912348"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20" name="Text Placeholder 7">
            <a:extLst>
              <a:ext uri="{FF2B5EF4-FFF2-40B4-BE49-F238E27FC236}">
                <a16:creationId xmlns:a16="http://schemas.microsoft.com/office/drawing/2014/main" id="{C2C62AA8-134F-EE20-B641-69B7B5FBEB1D}"/>
              </a:ext>
            </a:extLst>
          </p:cNvPr>
          <p:cNvSpPr>
            <a:spLocks noGrp="1"/>
          </p:cNvSpPr>
          <p:nvPr>
            <p:ph type="body" sz="quarter" idx="39"/>
          </p:nvPr>
        </p:nvSpPr>
        <p:spPr>
          <a:xfrm>
            <a:off x="9842811" y="1325560"/>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1" name="Picture Placeholder 17">
            <a:extLst>
              <a:ext uri="{FF2B5EF4-FFF2-40B4-BE49-F238E27FC236}">
                <a16:creationId xmlns:a16="http://schemas.microsoft.com/office/drawing/2014/main" id="{F991FB4A-DC08-4944-932C-D3618B03ABDA}"/>
              </a:ext>
            </a:extLst>
          </p:cNvPr>
          <p:cNvSpPr>
            <a:spLocks noGrp="1"/>
          </p:cNvSpPr>
          <p:nvPr>
            <p:ph type="pic" sz="quarter" idx="40"/>
          </p:nvPr>
        </p:nvSpPr>
        <p:spPr>
          <a:xfrm>
            <a:off x="9842811" y="1857375"/>
            <a:ext cx="1736415" cy="2030414"/>
          </a:xfrm>
          <a:noFill/>
        </p:spPr>
        <p:txBody>
          <a:bodyPr bIns="720000" anchor="ctr"/>
          <a:lstStyle>
            <a:lvl1pPr marL="0" indent="0" algn="ctr">
              <a:buNone/>
              <a:defRPr sz="1200"/>
            </a:lvl1pPr>
          </a:lstStyle>
          <a:p>
            <a:r>
              <a:rPr lang="en-US"/>
              <a:t>Click icon to add picture</a:t>
            </a:r>
            <a:endParaRPr lang="en-GB"/>
          </a:p>
        </p:txBody>
      </p:sp>
      <p:sp>
        <p:nvSpPr>
          <p:cNvPr id="22" name="Text Placeholder 7">
            <a:extLst>
              <a:ext uri="{FF2B5EF4-FFF2-40B4-BE49-F238E27FC236}">
                <a16:creationId xmlns:a16="http://schemas.microsoft.com/office/drawing/2014/main" id="{3ED2309E-078B-5752-85AE-7521C85615C6}"/>
              </a:ext>
            </a:extLst>
          </p:cNvPr>
          <p:cNvSpPr>
            <a:spLocks noGrp="1"/>
          </p:cNvSpPr>
          <p:nvPr>
            <p:ph type="body" sz="quarter" idx="41"/>
          </p:nvPr>
        </p:nvSpPr>
        <p:spPr>
          <a:xfrm>
            <a:off x="190500"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3" name="Picture Placeholder 17">
            <a:extLst>
              <a:ext uri="{FF2B5EF4-FFF2-40B4-BE49-F238E27FC236}">
                <a16:creationId xmlns:a16="http://schemas.microsoft.com/office/drawing/2014/main" id="{7BE816DB-2886-479C-2C14-AFE8F49775A4}"/>
              </a:ext>
            </a:extLst>
          </p:cNvPr>
          <p:cNvSpPr>
            <a:spLocks noGrp="1"/>
          </p:cNvSpPr>
          <p:nvPr>
            <p:ph type="pic" sz="quarter" idx="42"/>
          </p:nvPr>
        </p:nvSpPr>
        <p:spPr>
          <a:xfrm>
            <a:off x="190500"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24" name="Text Placeholder 7">
            <a:extLst>
              <a:ext uri="{FF2B5EF4-FFF2-40B4-BE49-F238E27FC236}">
                <a16:creationId xmlns:a16="http://schemas.microsoft.com/office/drawing/2014/main" id="{BA78920E-2DDD-9511-62C2-4F291E47A979}"/>
              </a:ext>
            </a:extLst>
          </p:cNvPr>
          <p:cNvSpPr>
            <a:spLocks noGrp="1"/>
          </p:cNvSpPr>
          <p:nvPr>
            <p:ph type="body" sz="quarter" idx="43"/>
          </p:nvPr>
        </p:nvSpPr>
        <p:spPr>
          <a:xfrm>
            <a:off x="2120900"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5" name="Picture Placeholder 17">
            <a:extLst>
              <a:ext uri="{FF2B5EF4-FFF2-40B4-BE49-F238E27FC236}">
                <a16:creationId xmlns:a16="http://schemas.microsoft.com/office/drawing/2014/main" id="{400891EE-4553-ABD6-CF35-3263A059EF4F}"/>
              </a:ext>
            </a:extLst>
          </p:cNvPr>
          <p:cNvSpPr>
            <a:spLocks noGrp="1"/>
          </p:cNvSpPr>
          <p:nvPr>
            <p:ph type="pic" sz="quarter" idx="44"/>
          </p:nvPr>
        </p:nvSpPr>
        <p:spPr>
          <a:xfrm>
            <a:off x="2120900"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26" name="Text Placeholder 7">
            <a:extLst>
              <a:ext uri="{FF2B5EF4-FFF2-40B4-BE49-F238E27FC236}">
                <a16:creationId xmlns:a16="http://schemas.microsoft.com/office/drawing/2014/main" id="{30776A9D-9F77-7405-69E2-5F83010CB415}"/>
              </a:ext>
            </a:extLst>
          </p:cNvPr>
          <p:cNvSpPr>
            <a:spLocks noGrp="1"/>
          </p:cNvSpPr>
          <p:nvPr>
            <p:ph type="body" sz="quarter" idx="45"/>
          </p:nvPr>
        </p:nvSpPr>
        <p:spPr>
          <a:xfrm>
            <a:off x="4049713"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7" name="Picture Placeholder 17">
            <a:extLst>
              <a:ext uri="{FF2B5EF4-FFF2-40B4-BE49-F238E27FC236}">
                <a16:creationId xmlns:a16="http://schemas.microsoft.com/office/drawing/2014/main" id="{1B3CDC2D-7D15-F19D-813C-C8D348326125}"/>
              </a:ext>
            </a:extLst>
          </p:cNvPr>
          <p:cNvSpPr>
            <a:spLocks noGrp="1"/>
          </p:cNvSpPr>
          <p:nvPr>
            <p:ph type="pic" sz="quarter" idx="46"/>
          </p:nvPr>
        </p:nvSpPr>
        <p:spPr>
          <a:xfrm>
            <a:off x="4049714"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28" name="Text Placeholder 7">
            <a:extLst>
              <a:ext uri="{FF2B5EF4-FFF2-40B4-BE49-F238E27FC236}">
                <a16:creationId xmlns:a16="http://schemas.microsoft.com/office/drawing/2014/main" id="{AC02C404-33A8-E712-2D74-60F8068B2392}"/>
              </a:ext>
            </a:extLst>
          </p:cNvPr>
          <p:cNvSpPr>
            <a:spLocks noGrp="1"/>
          </p:cNvSpPr>
          <p:nvPr>
            <p:ph type="body" sz="quarter" idx="47"/>
          </p:nvPr>
        </p:nvSpPr>
        <p:spPr>
          <a:xfrm>
            <a:off x="5980113"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29" name="Picture Placeholder 17">
            <a:extLst>
              <a:ext uri="{FF2B5EF4-FFF2-40B4-BE49-F238E27FC236}">
                <a16:creationId xmlns:a16="http://schemas.microsoft.com/office/drawing/2014/main" id="{B3501E9D-29D9-EDE0-1DD5-072C23167751}"/>
              </a:ext>
            </a:extLst>
          </p:cNvPr>
          <p:cNvSpPr>
            <a:spLocks noGrp="1"/>
          </p:cNvSpPr>
          <p:nvPr>
            <p:ph type="pic" sz="quarter" idx="48"/>
          </p:nvPr>
        </p:nvSpPr>
        <p:spPr>
          <a:xfrm>
            <a:off x="5980113"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30" name="Text Placeholder 7">
            <a:extLst>
              <a:ext uri="{FF2B5EF4-FFF2-40B4-BE49-F238E27FC236}">
                <a16:creationId xmlns:a16="http://schemas.microsoft.com/office/drawing/2014/main" id="{224BB916-0B12-88BD-7AA8-374605380AA3}"/>
              </a:ext>
            </a:extLst>
          </p:cNvPr>
          <p:cNvSpPr>
            <a:spLocks noGrp="1"/>
          </p:cNvSpPr>
          <p:nvPr>
            <p:ph type="body" sz="quarter" idx="49"/>
          </p:nvPr>
        </p:nvSpPr>
        <p:spPr>
          <a:xfrm>
            <a:off x="7910513"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31" name="Picture Placeholder 17">
            <a:extLst>
              <a:ext uri="{FF2B5EF4-FFF2-40B4-BE49-F238E27FC236}">
                <a16:creationId xmlns:a16="http://schemas.microsoft.com/office/drawing/2014/main" id="{387F3BF7-F256-F4A8-D917-C29664691A24}"/>
              </a:ext>
            </a:extLst>
          </p:cNvPr>
          <p:cNvSpPr>
            <a:spLocks noGrp="1"/>
          </p:cNvSpPr>
          <p:nvPr>
            <p:ph type="pic" sz="quarter" idx="50"/>
          </p:nvPr>
        </p:nvSpPr>
        <p:spPr>
          <a:xfrm>
            <a:off x="7910513"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32" name="Text Placeholder 7">
            <a:extLst>
              <a:ext uri="{FF2B5EF4-FFF2-40B4-BE49-F238E27FC236}">
                <a16:creationId xmlns:a16="http://schemas.microsoft.com/office/drawing/2014/main" id="{048A78A0-3170-A789-9B8D-613BD39EEF6F}"/>
              </a:ext>
            </a:extLst>
          </p:cNvPr>
          <p:cNvSpPr>
            <a:spLocks noGrp="1"/>
          </p:cNvSpPr>
          <p:nvPr>
            <p:ph type="body" sz="quarter" idx="51"/>
          </p:nvPr>
        </p:nvSpPr>
        <p:spPr>
          <a:xfrm>
            <a:off x="9842811" y="4105272"/>
            <a:ext cx="17383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33" name="Picture Placeholder 17">
            <a:extLst>
              <a:ext uri="{FF2B5EF4-FFF2-40B4-BE49-F238E27FC236}">
                <a16:creationId xmlns:a16="http://schemas.microsoft.com/office/drawing/2014/main" id="{2C0A038A-14B8-328D-4D89-5402643B8C72}"/>
              </a:ext>
            </a:extLst>
          </p:cNvPr>
          <p:cNvSpPr>
            <a:spLocks noGrp="1"/>
          </p:cNvSpPr>
          <p:nvPr>
            <p:ph type="pic" sz="quarter" idx="52"/>
          </p:nvPr>
        </p:nvSpPr>
        <p:spPr>
          <a:xfrm>
            <a:off x="9842811" y="4635499"/>
            <a:ext cx="1736415" cy="2030414"/>
          </a:xfrm>
          <a:noFill/>
        </p:spPr>
        <p:txBody>
          <a:bodyPr bIns="720000" anchor="ctr"/>
          <a:lstStyle>
            <a:lvl1pPr marL="0" indent="0" algn="ctr">
              <a:buNone/>
              <a:defRPr sz="1200"/>
            </a:lvl1pPr>
          </a:lstStyle>
          <a:p>
            <a:r>
              <a:rPr lang="en-US"/>
              <a:t>Click icon to add picture</a:t>
            </a:r>
            <a:endParaRPr lang="en-GB"/>
          </a:p>
        </p:txBody>
      </p:sp>
      <p:sp>
        <p:nvSpPr>
          <p:cNvPr id="10" name="Text Placeholder 7">
            <a:extLst>
              <a:ext uri="{FF2B5EF4-FFF2-40B4-BE49-F238E27FC236}">
                <a16:creationId xmlns:a16="http://schemas.microsoft.com/office/drawing/2014/main" id="{D658B092-5583-54EB-2170-D9682CA1974A}"/>
              </a:ext>
            </a:extLst>
          </p:cNvPr>
          <p:cNvSpPr>
            <a:spLocks noGrp="1"/>
          </p:cNvSpPr>
          <p:nvPr>
            <p:ph type="body" sz="quarter" idx="15"/>
          </p:nvPr>
        </p:nvSpPr>
        <p:spPr>
          <a:xfrm>
            <a:off x="7910514" y="169069"/>
            <a:ext cx="3670611" cy="919162"/>
          </a:xfrm>
        </p:spPr>
        <p:txBody>
          <a:bodyPr anchor="t"/>
          <a:lstStyle>
            <a:lvl1pPr marL="0" indent="0">
              <a:buNone/>
              <a:defRPr sz="1200">
                <a:solidFill>
                  <a:schemeClr val="tx1"/>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5A80F404-6CD2-0402-E8CF-0C18C8FCC1F5}"/>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C39EC266-F12E-0E4C-1B6A-08166B4E3BF6}"/>
              </a:ext>
            </a:extLst>
          </p:cNvPr>
          <p:cNvSpPr>
            <a:spLocks noGrp="1"/>
          </p:cNvSpPr>
          <p:nvPr>
            <p:ph type="body" sz="quarter" idx="53"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accent5"/>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350854445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B05972F6-4FE0-4A99-AFE6-710AB1F619E5}"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10" name="Text Placeholder 7">
            <a:extLst>
              <a:ext uri="{FF2B5EF4-FFF2-40B4-BE49-F238E27FC236}">
                <a16:creationId xmlns:a16="http://schemas.microsoft.com/office/drawing/2014/main" id="{7E6EF82F-980D-03C1-FFFB-BC5AA9C17782}"/>
              </a:ext>
            </a:extLst>
          </p:cNvPr>
          <p:cNvSpPr>
            <a:spLocks noGrp="1"/>
          </p:cNvSpPr>
          <p:nvPr>
            <p:ph type="body" sz="quarter" idx="15"/>
          </p:nvPr>
        </p:nvSpPr>
        <p:spPr>
          <a:xfrm>
            <a:off x="7910514" y="169069"/>
            <a:ext cx="3670611" cy="919162"/>
          </a:xfrm>
        </p:spPr>
        <p:txBody>
          <a:bodyPr anchor="t"/>
          <a:lstStyle>
            <a:lvl1pPr marL="0" indent="0">
              <a:buNone/>
              <a:defRPr sz="1200">
                <a:solidFill>
                  <a:schemeClr val="tx1"/>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9C4F1C9-ACBA-6F54-864D-C9E0C4DA1196}"/>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BF63AE27-A0E4-D31F-1716-C7CBF0985E7F}"/>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7837821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2072B62E-8DBC-42AD-A55B-B87C52A0F5AB}"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1" name="Text Placeholder 7">
            <a:extLst>
              <a:ext uri="{FF2B5EF4-FFF2-40B4-BE49-F238E27FC236}">
                <a16:creationId xmlns:a16="http://schemas.microsoft.com/office/drawing/2014/main" id="{9126209D-2E54-FFA7-0E04-E4A214A5BC37}"/>
              </a:ext>
            </a:extLst>
          </p:cNvPr>
          <p:cNvSpPr>
            <a:spLocks noGrp="1"/>
          </p:cNvSpPr>
          <p:nvPr>
            <p:ph type="body" sz="quarter" idx="15"/>
          </p:nvPr>
        </p:nvSpPr>
        <p:spPr>
          <a:xfrm>
            <a:off x="7910514" y="169069"/>
            <a:ext cx="3670611" cy="919162"/>
          </a:xfrm>
        </p:spPr>
        <p:txBody>
          <a:bodyPr anchor="t"/>
          <a:lstStyle>
            <a:lvl1pPr marL="0" indent="0">
              <a:buNone/>
              <a:defRPr sz="1200">
                <a:solidFill>
                  <a:schemeClr val="tx1"/>
                </a:solidFill>
                <a:latin typeface="Arial" panose="020B0604020202020204" pitchFamily="34" charset="0"/>
                <a:ea typeface="INTL Text Office" pitchFamily="2" charset="0"/>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E6C2062C-83F8-4249-E291-E668778095C7}"/>
              </a:ext>
            </a:extLst>
          </p:cNvPr>
          <p:cNvSpPr>
            <a:spLocks noGrp="1"/>
          </p:cNvSpPr>
          <p:nvPr>
            <p:ph type="title"/>
          </p:nvPr>
        </p:nvSpPr>
        <p:spPr/>
        <p:txBody>
          <a:bodyPr/>
          <a:lstStyle/>
          <a:p>
            <a:r>
              <a:rPr lang="en-US"/>
              <a:t>Click to edit Master title style</a:t>
            </a:r>
            <a:endParaRPr lang="en-GB"/>
          </a:p>
        </p:txBody>
      </p:sp>
      <p:sp>
        <p:nvSpPr>
          <p:cNvPr id="7" name="Text Placeholder 9">
            <a:extLst>
              <a:ext uri="{FF2B5EF4-FFF2-40B4-BE49-F238E27FC236}">
                <a16:creationId xmlns:a16="http://schemas.microsoft.com/office/drawing/2014/main" id="{16E924E8-EB58-419E-2669-45C45C873A2A}"/>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2736667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 large text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p:nvPr>
        </p:nvSpPr>
        <p:spPr>
          <a:xfrm>
            <a:off x="190500" y="3141062"/>
            <a:ext cx="10423525" cy="1302352"/>
          </a:xfrm>
        </p:spPr>
        <p:txBody>
          <a:bodyPr anchor="t"/>
          <a:lstStyle>
            <a:lvl1pPr marL="0" indent="0">
              <a:lnSpc>
                <a:spcPct val="84000"/>
              </a:lnSpc>
              <a:spcBef>
                <a:spcPts val="0"/>
              </a:spcBef>
              <a:spcAft>
                <a:spcPts val="0"/>
              </a:spcAft>
              <a:buNone/>
              <a:defRPr sz="5400" cap="all" spc="0" baseline="0">
                <a:solidFill>
                  <a:schemeClr val="tx1"/>
                </a:solidFill>
                <a:latin typeface="+mj-lt"/>
              </a:defRPr>
            </a:lvl1pPr>
          </a:lstStyle>
          <a:p>
            <a:pPr lvl="0"/>
            <a:r>
              <a:rPr lang="en-US"/>
              <a:t>Click to edit Master text styles</a:t>
            </a:r>
          </a:p>
        </p:txBody>
      </p:sp>
      <p:sp>
        <p:nvSpPr>
          <p:cNvPr id="7" name="Text Placeholder 11">
            <a:extLst>
              <a:ext uri="{FF2B5EF4-FFF2-40B4-BE49-F238E27FC236}">
                <a16:creationId xmlns:a16="http://schemas.microsoft.com/office/drawing/2014/main" id="{A3EF9348-2649-9FAD-4EF3-0DEDC3E23B52}"/>
              </a:ext>
            </a:extLst>
          </p:cNvPr>
          <p:cNvSpPr>
            <a:spLocks noGrp="1"/>
          </p:cNvSpPr>
          <p:nvPr>
            <p:ph type="body" sz="quarter" idx="24"/>
          </p:nvPr>
        </p:nvSpPr>
        <p:spPr>
          <a:xfrm>
            <a:off x="190500" y="4606927"/>
            <a:ext cx="6564313" cy="2058986"/>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8" name="Text Placeholder 11">
            <a:extLst>
              <a:ext uri="{FF2B5EF4-FFF2-40B4-BE49-F238E27FC236}">
                <a16:creationId xmlns:a16="http://schemas.microsoft.com/office/drawing/2014/main" id="{88F5CDF2-D58A-0B75-FE09-1139D17FC1F0}"/>
              </a:ext>
            </a:extLst>
          </p:cNvPr>
          <p:cNvSpPr>
            <a:spLocks noGrp="1"/>
          </p:cNvSpPr>
          <p:nvPr>
            <p:ph type="body" sz="quarter" idx="25"/>
          </p:nvPr>
        </p:nvSpPr>
        <p:spPr>
          <a:xfrm>
            <a:off x="7910512" y="4618832"/>
            <a:ext cx="3670611" cy="2047081"/>
          </a:xfrm>
        </p:spPr>
        <p:txBody>
          <a:bodyPr vert="horz" lIns="0" tIns="0" rIns="0" bIns="0" rtlCol="0">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solidFill>
                  <a:schemeClr val="bg1"/>
                </a:solidFill>
                <a:latin typeface="INTL Text Office" pitchFamily="50" charset="0"/>
                <a:ea typeface="INTL Text Office" pitchFamily="50" charset="0"/>
                <a:cs typeface="INTL Text Office" pitchFamily="50" charset="0"/>
              </a:defRPr>
            </a:lvl2pPr>
            <a:lvl3pPr marL="360363" indent="0">
              <a:buNone/>
              <a:defRPr lang="en-US" sz="1200" dirty="0">
                <a:solidFill>
                  <a:schemeClr val="bg1"/>
                </a:solidFill>
                <a:latin typeface="INTL Text Office" pitchFamily="50" charset="0"/>
                <a:ea typeface="INTL Text Office" pitchFamily="50" charset="0"/>
                <a:cs typeface="INTL Text Office" pitchFamily="50" charset="0"/>
              </a:defRPr>
            </a:lvl3pPr>
            <a:lvl4pPr marL="538162" indent="0">
              <a:buNone/>
              <a:defRPr lang="en-US" sz="1200" dirty="0">
                <a:solidFill>
                  <a:schemeClr val="bg1"/>
                </a:solidFill>
                <a:latin typeface="INTL Text Office" pitchFamily="50" charset="0"/>
                <a:ea typeface="INTL Text Office" pitchFamily="50" charset="0"/>
                <a:cs typeface="INTL Text Office" pitchFamily="50" charset="0"/>
              </a:defRPr>
            </a:lvl4pPr>
            <a:lvl5pPr marL="714375" indent="0">
              <a:buNone/>
              <a:defRPr lang="en-US" sz="1200" dirty="0">
                <a:solidFill>
                  <a:schemeClr val="bg1"/>
                </a:solidFill>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10" name="Platshållare för datum 9">
            <a:extLst>
              <a:ext uri="{FF2B5EF4-FFF2-40B4-BE49-F238E27FC236}">
                <a16:creationId xmlns:a16="http://schemas.microsoft.com/office/drawing/2014/main" id="{29E62815-A4FD-F434-1A41-8BBE42AA31D7}"/>
              </a:ext>
            </a:extLst>
          </p:cNvPr>
          <p:cNvSpPr>
            <a:spLocks noGrp="1"/>
          </p:cNvSpPr>
          <p:nvPr>
            <p:ph type="dt" sz="half" idx="27"/>
          </p:nvPr>
        </p:nvSpPr>
        <p:spPr/>
        <p:txBody>
          <a:bodyPr/>
          <a:lstStyle>
            <a:lvl1pPr>
              <a:defRPr>
                <a:solidFill>
                  <a:schemeClr val="tx1"/>
                </a:solidFill>
              </a:defRPr>
            </a:lvl1pPr>
          </a:lstStyle>
          <a:p>
            <a:fld id="{2F2BADC2-EAA2-48A3-A336-1F5924E12669}" type="datetime1">
              <a:rPr lang="en-US" smtClean="0"/>
              <a:t>9/12/2025</a:t>
            </a:fld>
            <a:endParaRPr lang="en-GB"/>
          </a:p>
        </p:txBody>
      </p:sp>
      <p:sp>
        <p:nvSpPr>
          <p:cNvPr id="11" name="Platshållare för sidfot 10">
            <a:extLst>
              <a:ext uri="{FF2B5EF4-FFF2-40B4-BE49-F238E27FC236}">
                <a16:creationId xmlns:a16="http://schemas.microsoft.com/office/drawing/2014/main" id="{127B5841-9F8C-7283-FA51-C1D2D2D3C6FD}"/>
              </a:ext>
            </a:extLst>
          </p:cNvPr>
          <p:cNvSpPr>
            <a:spLocks noGrp="1"/>
          </p:cNvSpPr>
          <p:nvPr>
            <p:ph type="ftr" sz="quarter" idx="28"/>
          </p:nvPr>
        </p:nvSpPr>
        <p:spPr/>
        <p:txBody>
          <a:bodyPr/>
          <a:lstStyle>
            <a:lvl1pPr>
              <a:defRPr>
                <a:solidFill>
                  <a:schemeClr val="tx1"/>
                </a:solidFill>
              </a:defRPr>
            </a:lvl1pPr>
          </a:lstStyle>
          <a:p>
            <a:endParaRPr lang="en-GB"/>
          </a:p>
        </p:txBody>
      </p:sp>
      <p:sp>
        <p:nvSpPr>
          <p:cNvPr id="12" name="Platshållare för bildnummer 11">
            <a:extLst>
              <a:ext uri="{FF2B5EF4-FFF2-40B4-BE49-F238E27FC236}">
                <a16:creationId xmlns:a16="http://schemas.microsoft.com/office/drawing/2014/main" id="{386BBEA3-67FB-5C2A-A1A9-54B3B4860D91}"/>
              </a:ext>
            </a:extLst>
          </p:cNvPr>
          <p:cNvSpPr>
            <a:spLocks noGrp="1"/>
          </p:cNvSpPr>
          <p:nvPr>
            <p:ph type="sldNum" sz="quarter" idx="29"/>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 name="Title 1">
            <a:extLst>
              <a:ext uri="{FF2B5EF4-FFF2-40B4-BE49-F238E27FC236}">
                <a16:creationId xmlns:a16="http://schemas.microsoft.com/office/drawing/2014/main" id="{06595038-0DC7-8A0E-08F1-13D3C93600E9}"/>
              </a:ext>
            </a:extLst>
          </p:cNvPr>
          <p:cNvSpPr>
            <a:spLocks noGrp="1"/>
          </p:cNvSpPr>
          <p:nvPr>
            <p:ph type="title"/>
          </p:nvPr>
        </p:nvSpPr>
        <p:spPr/>
        <p:txBody>
          <a:bodyPr/>
          <a:lstStyle/>
          <a:p>
            <a:r>
              <a:rPr lang="en-US"/>
              <a:t>Click to edit Master title style</a:t>
            </a:r>
            <a:endParaRPr lang="en-GB"/>
          </a:p>
        </p:txBody>
      </p:sp>
      <p:sp>
        <p:nvSpPr>
          <p:cNvPr id="5" name="Text Placeholder 9">
            <a:extLst>
              <a:ext uri="{FF2B5EF4-FFF2-40B4-BE49-F238E27FC236}">
                <a16:creationId xmlns:a16="http://schemas.microsoft.com/office/drawing/2014/main" id="{DF89EE9B-F1B4-9469-2A7F-ACA5DA5D2D4B}"/>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224212467"/>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 large text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p:nvPr>
        </p:nvSpPr>
        <p:spPr>
          <a:xfrm>
            <a:off x="190500" y="3141062"/>
            <a:ext cx="10423525" cy="1302352"/>
          </a:xfrm>
        </p:spPr>
        <p:txBody>
          <a:bodyPr anchor="t"/>
          <a:lstStyle>
            <a:lvl1pPr marL="0" indent="0">
              <a:lnSpc>
                <a:spcPct val="84000"/>
              </a:lnSpc>
              <a:spcBef>
                <a:spcPts val="0"/>
              </a:spcBef>
              <a:spcAft>
                <a:spcPts val="0"/>
              </a:spcAft>
              <a:buNone/>
              <a:defRPr sz="5400" cap="all" spc="0" baseline="0">
                <a:latin typeface="+mj-lt"/>
              </a:defRPr>
            </a:lvl1pPr>
          </a:lstStyle>
          <a:p>
            <a:pPr lvl="0"/>
            <a:r>
              <a:rPr lang="en-US"/>
              <a:t>Click to edit Master text styles</a:t>
            </a:r>
          </a:p>
        </p:txBody>
      </p:sp>
      <p:sp>
        <p:nvSpPr>
          <p:cNvPr id="10" name="Platshållare för datum 9">
            <a:extLst>
              <a:ext uri="{FF2B5EF4-FFF2-40B4-BE49-F238E27FC236}">
                <a16:creationId xmlns:a16="http://schemas.microsoft.com/office/drawing/2014/main" id="{AB6A243F-76A0-BB3E-D0F3-8C7BC78C4FFC}"/>
              </a:ext>
            </a:extLst>
          </p:cNvPr>
          <p:cNvSpPr>
            <a:spLocks noGrp="1"/>
          </p:cNvSpPr>
          <p:nvPr>
            <p:ph type="dt" sz="half" idx="27"/>
          </p:nvPr>
        </p:nvSpPr>
        <p:spPr/>
        <p:txBody>
          <a:bodyPr/>
          <a:lstStyle>
            <a:lvl1pPr>
              <a:defRPr/>
            </a:lvl1pPr>
          </a:lstStyle>
          <a:p>
            <a:fld id="{585B802F-E6FB-49DF-90CA-20396C1E7A16}" type="datetime1">
              <a:rPr lang="en-US" smtClean="0"/>
              <a:t>9/12/2025</a:t>
            </a:fld>
            <a:endParaRPr lang="en-GB"/>
          </a:p>
        </p:txBody>
      </p:sp>
      <p:sp>
        <p:nvSpPr>
          <p:cNvPr id="11" name="Platshållare för sidfot 10">
            <a:extLst>
              <a:ext uri="{FF2B5EF4-FFF2-40B4-BE49-F238E27FC236}">
                <a16:creationId xmlns:a16="http://schemas.microsoft.com/office/drawing/2014/main" id="{EF7CD0CA-46A2-8E4A-AFE0-5023C5798694}"/>
              </a:ext>
            </a:extLst>
          </p:cNvPr>
          <p:cNvSpPr>
            <a:spLocks noGrp="1"/>
          </p:cNvSpPr>
          <p:nvPr>
            <p:ph type="ftr" sz="quarter" idx="28"/>
          </p:nvPr>
        </p:nvSpPr>
        <p:spPr/>
        <p:txBody>
          <a:bodyPr/>
          <a:lstStyle>
            <a:lvl1pPr>
              <a:defRPr/>
            </a:lvl1pPr>
          </a:lstStyle>
          <a:p>
            <a:endParaRPr lang="en-GB"/>
          </a:p>
        </p:txBody>
      </p:sp>
      <p:sp>
        <p:nvSpPr>
          <p:cNvPr id="12" name="Platshållare för bildnummer 11">
            <a:extLst>
              <a:ext uri="{FF2B5EF4-FFF2-40B4-BE49-F238E27FC236}">
                <a16:creationId xmlns:a16="http://schemas.microsoft.com/office/drawing/2014/main" id="{1F79F4A8-6DE7-C7EF-B62A-CF802F69254E}"/>
              </a:ext>
            </a:extLst>
          </p:cNvPr>
          <p:cNvSpPr>
            <a:spLocks noGrp="1"/>
          </p:cNvSpPr>
          <p:nvPr>
            <p:ph type="sldNum" sz="quarter" idx="29"/>
          </p:nvPr>
        </p:nvSpPr>
        <p:spPr/>
        <p:txBody>
          <a:bodyPr/>
          <a:lstStyle>
            <a:lvl1pPr>
              <a:defRPr/>
            </a:lvl1pPr>
          </a:lstStyle>
          <a:p>
            <a:fld id="{AE086683-F536-42AB-ABBC-F4803DFE8DBC}" type="slidenum">
              <a:rPr lang="en-GB" smtClean="0"/>
              <a:pPr/>
              <a:t>‹#›</a:t>
            </a:fld>
            <a:endParaRPr lang="en-GB"/>
          </a:p>
        </p:txBody>
      </p:sp>
      <p:sp>
        <p:nvSpPr>
          <p:cNvPr id="6" name="Text Placeholder 11">
            <a:extLst>
              <a:ext uri="{FF2B5EF4-FFF2-40B4-BE49-F238E27FC236}">
                <a16:creationId xmlns:a16="http://schemas.microsoft.com/office/drawing/2014/main" id="{0ECFA408-4B05-E10B-88C5-606B7C1A48B5}"/>
              </a:ext>
            </a:extLst>
          </p:cNvPr>
          <p:cNvSpPr>
            <a:spLocks noGrp="1"/>
          </p:cNvSpPr>
          <p:nvPr>
            <p:ph type="body" sz="quarter" idx="24"/>
          </p:nvPr>
        </p:nvSpPr>
        <p:spPr>
          <a:xfrm>
            <a:off x="190500" y="4606927"/>
            <a:ext cx="6564313" cy="2058986"/>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13" name="Text Placeholder 11">
            <a:extLst>
              <a:ext uri="{FF2B5EF4-FFF2-40B4-BE49-F238E27FC236}">
                <a16:creationId xmlns:a16="http://schemas.microsoft.com/office/drawing/2014/main" id="{D2268862-A17B-C736-A6C5-0E5B48539976}"/>
              </a:ext>
            </a:extLst>
          </p:cNvPr>
          <p:cNvSpPr>
            <a:spLocks noGrp="1"/>
          </p:cNvSpPr>
          <p:nvPr>
            <p:ph type="body" sz="quarter" idx="25"/>
          </p:nvPr>
        </p:nvSpPr>
        <p:spPr>
          <a:xfrm>
            <a:off x="7910512" y="4618832"/>
            <a:ext cx="3670611" cy="2047081"/>
          </a:xfrm>
        </p:spPr>
        <p:txBody>
          <a:bodyPr vert="horz" lIns="0" tIns="0" rIns="0" bIns="0" rtlCol="0">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solidFill>
                  <a:schemeClr val="bg1"/>
                </a:solidFill>
                <a:latin typeface="INTL Text Office" pitchFamily="50" charset="0"/>
                <a:ea typeface="INTL Text Office" pitchFamily="50" charset="0"/>
                <a:cs typeface="INTL Text Office" pitchFamily="50" charset="0"/>
              </a:defRPr>
            </a:lvl2pPr>
            <a:lvl3pPr marL="360363" indent="0">
              <a:buNone/>
              <a:defRPr lang="en-US" sz="1200" dirty="0">
                <a:solidFill>
                  <a:schemeClr val="bg1"/>
                </a:solidFill>
                <a:latin typeface="INTL Text Office" pitchFamily="50" charset="0"/>
                <a:ea typeface="INTL Text Office" pitchFamily="50" charset="0"/>
                <a:cs typeface="INTL Text Office" pitchFamily="50" charset="0"/>
              </a:defRPr>
            </a:lvl3pPr>
            <a:lvl4pPr marL="538162" indent="0">
              <a:buNone/>
              <a:defRPr lang="en-US" sz="1200" dirty="0">
                <a:solidFill>
                  <a:schemeClr val="bg1"/>
                </a:solidFill>
                <a:latin typeface="INTL Text Office" pitchFamily="50" charset="0"/>
                <a:ea typeface="INTL Text Office" pitchFamily="50" charset="0"/>
                <a:cs typeface="INTL Text Office" pitchFamily="50" charset="0"/>
              </a:defRPr>
            </a:lvl4pPr>
            <a:lvl5pPr marL="714375" indent="0">
              <a:buNone/>
              <a:defRPr lang="en-US" sz="1200" dirty="0">
                <a:solidFill>
                  <a:schemeClr val="bg1"/>
                </a:solidFill>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2" name="Title 1">
            <a:extLst>
              <a:ext uri="{FF2B5EF4-FFF2-40B4-BE49-F238E27FC236}">
                <a16:creationId xmlns:a16="http://schemas.microsoft.com/office/drawing/2014/main" id="{8B399A5D-2A65-02EB-5B63-53BC6CD80F8F}"/>
              </a:ext>
            </a:extLst>
          </p:cNvPr>
          <p:cNvSpPr>
            <a:spLocks noGrp="1"/>
          </p:cNvSpPr>
          <p:nvPr>
            <p:ph type="title"/>
          </p:nvPr>
        </p:nvSpPr>
        <p:spPr/>
        <p:txBody>
          <a:bodyPr/>
          <a:lstStyle/>
          <a:p>
            <a:r>
              <a:rPr lang="en-US"/>
              <a:t>Click to edit Master title style</a:t>
            </a:r>
            <a:endParaRPr lang="en-GB"/>
          </a:p>
        </p:txBody>
      </p:sp>
      <p:sp>
        <p:nvSpPr>
          <p:cNvPr id="5" name="Text Placeholder 9">
            <a:extLst>
              <a:ext uri="{FF2B5EF4-FFF2-40B4-BE49-F238E27FC236}">
                <a16:creationId xmlns:a16="http://schemas.microsoft.com/office/drawing/2014/main" id="{9FC2A470-1DB2-3BB2-5041-4D6668658AF2}"/>
              </a:ext>
            </a:extLst>
          </p:cNvPr>
          <p:cNvSpPr>
            <a:spLocks noGrp="1"/>
          </p:cNvSpPr>
          <p:nvPr>
            <p:ph type="body" sz="quarter" idx="31" hasCustomPrompt="1"/>
          </p:nvPr>
        </p:nvSpPr>
        <p:spPr>
          <a:xfrm>
            <a:off x="183356" y="405604"/>
            <a:ext cx="7527925" cy="658813"/>
          </a:xfrm>
        </p:spPr>
        <p:txBody>
          <a:bodyPr/>
          <a:lstStyle>
            <a:lvl1pPr marL="0" indent="0">
              <a:lnSpc>
                <a:spcPct val="90000"/>
              </a:lnSpc>
              <a:spcBef>
                <a:spcPts val="0"/>
              </a:spcBef>
              <a:spcAft>
                <a:spcPts val="0"/>
              </a:spcAft>
              <a:buNone/>
              <a:defRPr cap="all" spc="0" baseline="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vl2pPr>
              <a:defRPr>
                <a:latin typeface="+mj-lt"/>
              </a:defRPr>
            </a:lvl2pPr>
            <a:lvl3pPr>
              <a:defRPr>
                <a:latin typeface="+mj-lt"/>
              </a:defRPr>
            </a:lvl3pPr>
            <a:lvl4pPr>
              <a:defRPr>
                <a:latin typeface="+mj-lt"/>
              </a:defRPr>
            </a:lvl4pPr>
            <a:lvl5pPr>
              <a:defRPr>
                <a:latin typeface="+mj-lt"/>
              </a:defRPr>
            </a:lvl5pPr>
          </a:lstStyle>
          <a:p>
            <a:pPr lvl="0"/>
            <a:r>
              <a:rPr lang="en-GB"/>
              <a:t>Click to edit master subtitle style</a:t>
            </a:r>
          </a:p>
        </p:txBody>
      </p:sp>
    </p:spTree>
    <p:extLst>
      <p:ext uri="{BB962C8B-B14F-4D97-AF65-F5344CB8AC3E}">
        <p14:creationId xmlns:p14="http://schemas.microsoft.com/office/powerpoint/2010/main" val="18282517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arge text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4D0F5C55-B106-4D0B-932F-6992725A1695}"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7" name="Text Placeholder 11">
            <a:extLst>
              <a:ext uri="{FF2B5EF4-FFF2-40B4-BE49-F238E27FC236}">
                <a16:creationId xmlns:a16="http://schemas.microsoft.com/office/drawing/2014/main" id="{A3EF9348-2649-9FAD-4EF3-0DEDC3E23B52}"/>
              </a:ext>
            </a:extLst>
          </p:cNvPr>
          <p:cNvSpPr>
            <a:spLocks noGrp="1"/>
          </p:cNvSpPr>
          <p:nvPr>
            <p:ph type="body" sz="quarter" idx="24"/>
          </p:nvPr>
        </p:nvSpPr>
        <p:spPr>
          <a:xfrm>
            <a:off x="176214" y="3258353"/>
            <a:ext cx="7542211" cy="1735923"/>
          </a:xfrm>
        </p:spPr>
        <p:txBody>
          <a:bodyPr vert="horz" lIns="0" tIns="0" rIns="0" bIns="0" rtlCol="0">
            <a:noAutofit/>
          </a:bodyPr>
          <a:lstStyle>
            <a:lvl1pPr marL="0" indent="0">
              <a:lnSpc>
                <a:spcPct val="90000"/>
              </a:lnSpc>
              <a:spcBef>
                <a:spcPts val="0"/>
              </a:spcBef>
              <a:spcAft>
                <a:spcPts val="0"/>
              </a:spcAft>
              <a:buNone/>
              <a:defRPr lang="en-US" sz="2700" dirty="0">
                <a:solidFill>
                  <a:schemeClr val="tx1"/>
                </a:solidFill>
              </a:defRPr>
            </a:lvl1pPr>
            <a:lvl2pPr marL="269875" indent="0">
              <a:buNone/>
              <a:defRPr lang="en-US" sz="2700" dirty="0">
                <a:solidFill>
                  <a:schemeClr val="bg1"/>
                </a:solidFill>
              </a:defRPr>
            </a:lvl2pPr>
            <a:lvl3pPr marL="541338" indent="0">
              <a:buNone/>
              <a:defRPr lang="en-US" sz="2700" dirty="0">
                <a:solidFill>
                  <a:schemeClr val="bg1"/>
                </a:solidFill>
              </a:defRPr>
            </a:lvl3pPr>
            <a:lvl4pPr marL="804863" indent="0">
              <a:buNone/>
              <a:defRPr lang="en-US" sz="2700" dirty="0">
                <a:solidFill>
                  <a:schemeClr val="bg1"/>
                </a:solidFill>
              </a:defRPr>
            </a:lvl4pPr>
            <a:lvl5pPr marL="982663" indent="0">
              <a:buNone/>
              <a:defRPr lang="en-US" sz="2700" dirty="0">
                <a:solidFill>
                  <a:schemeClr val="bg1"/>
                </a:solidFill>
              </a:defRPr>
            </a:lvl5pPr>
          </a:lstStyle>
          <a:p>
            <a:pPr lvl="0"/>
            <a:r>
              <a:rPr lang="en-US"/>
              <a:t>Click to edit Master text styles</a:t>
            </a:r>
          </a:p>
        </p:txBody>
      </p:sp>
      <p:sp>
        <p:nvSpPr>
          <p:cNvPr id="8" name="Text Placeholder 11">
            <a:extLst>
              <a:ext uri="{FF2B5EF4-FFF2-40B4-BE49-F238E27FC236}">
                <a16:creationId xmlns:a16="http://schemas.microsoft.com/office/drawing/2014/main" id="{88F5CDF2-D58A-0B75-FE09-1139D17FC1F0}"/>
              </a:ext>
            </a:extLst>
          </p:cNvPr>
          <p:cNvSpPr>
            <a:spLocks noGrp="1"/>
          </p:cNvSpPr>
          <p:nvPr>
            <p:ph type="body" sz="quarter" idx="25"/>
          </p:nvPr>
        </p:nvSpPr>
        <p:spPr>
          <a:xfrm>
            <a:off x="8869053" y="3336925"/>
            <a:ext cx="2705411" cy="2732088"/>
          </a:xfrm>
        </p:spPr>
        <p:txBody>
          <a:bodyPr vert="horz" lIns="0" tIns="0" rIns="0" bIns="0" rtlCol="0">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solidFill>
                  <a:schemeClr val="bg1"/>
                </a:solidFill>
                <a:latin typeface="INTL Text Office" pitchFamily="50" charset="0"/>
                <a:ea typeface="INTL Text Office" pitchFamily="50" charset="0"/>
                <a:cs typeface="INTL Text Office" pitchFamily="50" charset="0"/>
              </a:defRPr>
            </a:lvl2pPr>
            <a:lvl3pPr marL="360363" indent="0">
              <a:buNone/>
              <a:defRPr lang="en-US" sz="1200" dirty="0">
                <a:solidFill>
                  <a:schemeClr val="bg1"/>
                </a:solidFill>
                <a:latin typeface="INTL Text Office" pitchFamily="50" charset="0"/>
                <a:ea typeface="INTL Text Office" pitchFamily="50" charset="0"/>
                <a:cs typeface="INTL Text Office" pitchFamily="50" charset="0"/>
              </a:defRPr>
            </a:lvl3pPr>
            <a:lvl4pPr marL="538162" indent="0">
              <a:buNone/>
              <a:defRPr lang="en-US" sz="1200" dirty="0">
                <a:solidFill>
                  <a:schemeClr val="bg1"/>
                </a:solidFill>
                <a:latin typeface="INTL Text Office" pitchFamily="50" charset="0"/>
                <a:ea typeface="INTL Text Office" pitchFamily="50" charset="0"/>
                <a:cs typeface="INTL Text Office" pitchFamily="50" charset="0"/>
              </a:defRPr>
            </a:lvl4pPr>
            <a:lvl5pPr marL="714375" indent="0">
              <a:buNone/>
              <a:defRPr lang="en-US" sz="1200" dirty="0">
                <a:solidFill>
                  <a:schemeClr val="bg1"/>
                </a:solidFill>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Tree>
    <p:extLst>
      <p:ext uri="{BB962C8B-B14F-4D97-AF65-F5344CB8AC3E}">
        <p14:creationId xmlns:p14="http://schemas.microsoft.com/office/powerpoint/2010/main" val="95396561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long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p:nvPr>
        </p:nvSpPr>
        <p:spPr>
          <a:xfrm>
            <a:off x="190500" y="3286559"/>
            <a:ext cx="8493125" cy="354013"/>
          </a:xfrm>
        </p:spPr>
        <p:txBody>
          <a:bodyPr anchor="t"/>
          <a:lstStyle>
            <a:lvl1pPr marL="0" indent="0">
              <a:lnSpc>
                <a:spcPct val="84000"/>
              </a:lnSpc>
              <a:spcBef>
                <a:spcPts val="0"/>
              </a:spcBef>
              <a:spcAft>
                <a:spcPts val="0"/>
              </a:spcAft>
              <a:buNone/>
              <a:defRPr sz="2700" b="0" cap="all" spc="0" baseline="0">
                <a:solidFill>
                  <a:schemeClr val="bg1"/>
                </a:solidFill>
                <a:latin typeface="+mj-lt"/>
              </a:defRPr>
            </a:lvl1pPr>
          </a:lstStyle>
          <a:p>
            <a:pPr lvl="0"/>
            <a:r>
              <a:rPr lang="en-US"/>
              <a:t>Click to edit Master text styles</a:t>
            </a:r>
          </a:p>
        </p:txBody>
      </p:sp>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bg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2905" y="1072946"/>
            <a:ext cx="2010166" cy="24368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bg1"/>
                </a:solidFill>
                <a:latin typeface="Arial" panose="020B0604020202020204" pitchFamily="34" charset="0"/>
                <a:ea typeface="INTL Headline Office Medium" pitchFamily="2" charset="0"/>
                <a:cs typeface="Arial" panose="020B0604020202020204" pitchFamily="34" charset="0"/>
              </a:rPr>
              <a:t>INTERNATIONAL.COM</a:t>
            </a:r>
          </a:p>
        </p:txBody>
      </p:sp>
      <p:sp>
        <p:nvSpPr>
          <p:cNvPr id="10" name="Underrubrik 2">
            <a:extLst>
              <a:ext uri="{FF2B5EF4-FFF2-40B4-BE49-F238E27FC236}">
                <a16:creationId xmlns:a16="http://schemas.microsoft.com/office/drawing/2014/main" id="{A20A2082-72FA-1EFF-5280-68075C79F81E}"/>
              </a:ext>
            </a:extLst>
          </p:cNvPr>
          <p:cNvSpPr>
            <a:spLocks noGrp="1"/>
          </p:cNvSpPr>
          <p:nvPr>
            <p:ph type="subTitle" idx="14"/>
          </p:nvPr>
        </p:nvSpPr>
        <p:spPr>
          <a:xfrm>
            <a:off x="190500" y="3624784"/>
            <a:ext cx="8493125" cy="658813"/>
          </a:xfrm>
        </p:spPr>
        <p:txBody>
          <a:bodyPr vert="horz" lIns="0" tIns="0" rIns="0" bIns="0" rtlCol="0" anchor="t">
            <a:noAutofit/>
          </a:bodyPr>
          <a:lstStyle>
            <a:lvl1pPr marL="0" indent="0">
              <a:lnSpc>
                <a:spcPct val="84000"/>
              </a:lnSpc>
              <a:spcAft>
                <a:spcPts val="0"/>
              </a:spcAft>
              <a:buNone/>
              <a:defRPr lang="sv-SE" sz="2700" cap="all" spc="0" baseline="0" dirty="0">
                <a:solidFill>
                  <a:schemeClr val="bg1">
                    <a:alpha val="60000"/>
                  </a:schemeClr>
                </a:solidFill>
                <a:latin typeface="Arial" panose="020B0604020202020204" pitchFamily="34" charset="0"/>
                <a:ea typeface="INTL Headline Office Light" pitchFamily="2" charset="0"/>
                <a:cs typeface="Arial" panose="020B0604020202020204" pitchFamily="34" charset="0"/>
              </a:defRPr>
            </a:lvl1pPr>
          </a:lstStyle>
          <a:p>
            <a:pPr marL="457200" lvl="0" indent="-457200">
              <a:spcBef>
                <a:spcPct val="0"/>
              </a:spcBef>
            </a:pPr>
            <a:r>
              <a:rPr lang="en-US"/>
              <a:t>Click to edit Master subtitle style</a:t>
            </a:r>
            <a:endParaRPr lang="en-GB"/>
          </a:p>
        </p:txBody>
      </p:sp>
      <p:sp>
        <p:nvSpPr>
          <p:cNvPr id="14" name="TextBox 13">
            <a:extLst>
              <a:ext uri="{FF2B5EF4-FFF2-40B4-BE49-F238E27FC236}">
                <a16:creationId xmlns:a16="http://schemas.microsoft.com/office/drawing/2014/main" id="{8C2FB516-5BA0-56C3-022E-8C314DD2DF46}"/>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bg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5" name="Graphic 14">
            <a:extLst>
              <a:ext uri="{FF2B5EF4-FFF2-40B4-BE49-F238E27FC236}">
                <a16:creationId xmlns:a16="http://schemas.microsoft.com/office/drawing/2014/main" id="{5C99C1BE-E3D0-7E77-46BC-8CB3682DCBF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11" name="Footer Placeholder 10">
            <a:extLst>
              <a:ext uri="{FF2B5EF4-FFF2-40B4-BE49-F238E27FC236}">
                <a16:creationId xmlns:a16="http://schemas.microsoft.com/office/drawing/2014/main" id="{9AFC99C9-58A0-DB09-AF3A-EC80C75A3A2A}"/>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endParaRPr lang="en-GB"/>
          </a:p>
        </p:txBody>
      </p:sp>
      <p:sp>
        <p:nvSpPr>
          <p:cNvPr id="12" name="Slide Number Placeholder 11">
            <a:extLst>
              <a:ext uri="{FF2B5EF4-FFF2-40B4-BE49-F238E27FC236}">
                <a16:creationId xmlns:a16="http://schemas.microsoft.com/office/drawing/2014/main" id="{14893CC7-C433-CCC1-3D93-C54E0327B965}"/>
              </a:ext>
            </a:extLst>
          </p:cNvPr>
          <p:cNvSpPr>
            <a:spLocks noGrp="1"/>
          </p:cNvSpPr>
          <p:nvPr>
            <p:ph type="sldNum" sz="quarter" idx="28"/>
          </p:nvPr>
        </p:nvSpPr>
        <p:spPr/>
        <p:txBody>
          <a:bodyPr/>
          <a:lstStyle>
            <a:lvl1pPr>
              <a:defRPr cap="all" baseline="0">
                <a:solidFill>
                  <a:schemeClr val="bg1"/>
                </a:solidFill>
              </a:defRPr>
            </a:lvl1pPr>
          </a:lstStyle>
          <a:p>
            <a:fld id="{AE086683-F536-42AB-ABBC-F4803DFE8DBC}" type="slidenum">
              <a:rPr lang="en-GB" smtClean="0"/>
              <a:pPr/>
              <a:t>‹#›</a:t>
            </a:fld>
            <a:endParaRPr lang="en-GB"/>
          </a:p>
        </p:txBody>
      </p:sp>
      <p:sp>
        <p:nvSpPr>
          <p:cNvPr id="4" name="Date Placeholder 7">
            <a:extLst>
              <a:ext uri="{FF2B5EF4-FFF2-40B4-BE49-F238E27FC236}">
                <a16:creationId xmlns:a16="http://schemas.microsoft.com/office/drawing/2014/main" id="{0D569AFC-8F2A-A769-E41A-B68BD80A942F}"/>
              </a:ext>
            </a:extLst>
          </p:cNvPr>
          <p:cNvSpPr>
            <a:spLocks noGrp="1"/>
          </p:cNvSpPr>
          <p:nvPr>
            <p:ph type="dt" sz="half" idx="26"/>
          </p:nvPr>
        </p:nvSpPr>
        <p:spPr>
          <a:xfrm rot="5400000">
            <a:off x="11424443" y="3313907"/>
            <a:ext cx="919163" cy="228600"/>
          </a:xfrm>
        </p:spPr>
        <p:txBody>
          <a:bodyPr/>
          <a:lstStyle>
            <a:lvl1pPr>
              <a:defRPr cap="all" baseline="0">
                <a:solidFill>
                  <a:schemeClr val="bg1"/>
                </a:solidFill>
              </a:defRPr>
            </a:lvl1pPr>
          </a:lstStyle>
          <a:p>
            <a:fld id="{60086893-E1F6-4A50-9BE3-9835F55AC964}" type="datetime1">
              <a:rPr lang="en-US" smtClean="0"/>
              <a:t>9/12/2025</a:t>
            </a:fld>
            <a:endParaRPr lang="en-GB"/>
          </a:p>
        </p:txBody>
      </p:sp>
    </p:spTree>
    <p:extLst>
      <p:ext uri="{BB962C8B-B14F-4D97-AF65-F5344CB8AC3E}">
        <p14:creationId xmlns:p14="http://schemas.microsoft.com/office/powerpoint/2010/main" val="262292193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Large text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4722E3BA-FEB4-4234-A6A5-D5970C870263}"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3" name="Text Placeholder 11">
            <a:extLst>
              <a:ext uri="{FF2B5EF4-FFF2-40B4-BE49-F238E27FC236}">
                <a16:creationId xmlns:a16="http://schemas.microsoft.com/office/drawing/2014/main" id="{02AC380B-C6DE-764E-496B-E6C6A71AFB6F}"/>
              </a:ext>
            </a:extLst>
          </p:cNvPr>
          <p:cNvSpPr>
            <a:spLocks noGrp="1"/>
          </p:cNvSpPr>
          <p:nvPr>
            <p:ph type="body" sz="quarter" idx="24"/>
          </p:nvPr>
        </p:nvSpPr>
        <p:spPr>
          <a:xfrm>
            <a:off x="176214" y="3258353"/>
            <a:ext cx="7542211" cy="1735922"/>
          </a:xfrm>
        </p:spPr>
        <p:txBody>
          <a:bodyPr vert="horz" lIns="0" tIns="0" rIns="0" bIns="0" rtlCol="0">
            <a:noAutofit/>
          </a:bodyPr>
          <a:lstStyle>
            <a:lvl1pPr marL="0" indent="0">
              <a:lnSpc>
                <a:spcPct val="90000"/>
              </a:lnSpc>
              <a:spcBef>
                <a:spcPts val="0"/>
              </a:spcBef>
              <a:spcAft>
                <a:spcPts val="0"/>
              </a:spcAft>
              <a:buNone/>
              <a:defRPr lang="en-US" sz="2700" dirty="0">
                <a:solidFill>
                  <a:schemeClr val="tx1"/>
                </a:solidFill>
              </a:defRPr>
            </a:lvl1pPr>
            <a:lvl2pPr marL="269875" indent="0">
              <a:buNone/>
              <a:defRPr lang="en-US" sz="2700" dirty="0">
                <a:solidFill>
                  <a:schemeClr val="bg1"/>
                </a:solidFill>
              </a:defRPr>
            </a:lvl2pPr>
            <a:lvl3pPr marL="541338" indent="0">
              <a:buNone/>
              <a:defRPr lang="en-US" sz="2700" dirty="0">
                <a:solidFill>
                  <a:schemeClr val="bg1"/>
                </a:solidFill>
              </a:defRPr>
            </a:lvl3pPr>
            <a:lvl4pPr marL="804863" indent="0">
              <a:buNone/>
              <a:defRPr lang="en-US" sz="2700" dirty="0">
                <a:solidFill>
                  <a:schemeClr val="bg1"/>
                </a:solidFill>
              </a:defRPr>
            </a:lvl4pPr>
            <a:lvl5pPr marL="982663" indent="0">
              <a:buNone/>
              <a:defRPr lang="en-US" sz="2700" dirty="0">
                <a:solidFill>
                  <a:schemeClr val="bg1"/>
                </a:solidFill>
              </a:defRPr>
            </a:lvl5pPr>
          </a:lstStyle>
          <a:p>
            <a:pPr lvl="0"/>
            <a:r>
              <a:rPr lang="en-US"/>
              <a:t>Click to edit Master text styles</a:t>
            </a:r>
          </a:p>
        </p:txBody>
      </p:sp>
      <p:sp>
        <p:nvSpPr>
          <p:cNvPr id="14" name="Text Placeholder 11">
            <a:extLst>
              <a:ext uri="{FF2B5EF4-FFF2-40B4-BE49-F238E27FC236}">
                <a16:creationId xmlns:a16="http://schemas.microsoft.com/office/drawing/2014/main" id="{1FCBE87D-45D9-4EA8-0E8D-167D5EC208DA}"/>
              </a:ext>
            </a:extLst>
          </p:cNvPr>
          <p:cNvSpPr>
            <a:spLocks noGrp="1"/>
          </p:cNvSpPr>
          <p:nvPr>
            <p:ph type="body" sz="quarter" idx="25"/>
          </p:nvPr>
        </p:nvSpPr>
        <p:spPr>
          <a:xfrm>
            <a:off x="8869052" y="3336925"/>
            <a:ext cx="2705411" cy="2732088"/>
          </a:xfrm>
        </p:spPr>
        <p:txBody>
          <a:bodyPr vert="horz" lIns="0" tIns="0" rIns="0" bIns="0" rtlCol="0">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solidFill>
                  <a:schemeClr val="bg1"/>
                </a:solidFill>
                <a:latin typeface="INTL Text Office" pitchFamily="50" charset="0"/>
                <a:ea typeface="INTL Text Office" pitchFamily="50" charset="0"/>
                <a:cs typeface="INTL Text Office" pitchFamily="50" charset="0"/>
              </a:defRPr>
            </a:lvl2pPr>
            <a:lvl3pPr marL="360363" indent="0">
              <a:buNone/>
              <a:defRPr lang="en-US" sz="1200" dirty="0">
                <a:solidFill>
                  <a:schemeClr val="bg1"/>
                </a:solidFill>
                <a:latin typeface="INTL Text Office" pitchFamily="50" charset="0"/>
                <a:ea typeface="INTL Text Office" pitchFamily="50" charset="0"/>
                <a:cs typeface="INTL Text Office" pitchFamily="50" charset="0"/>
              </a:defRPr>
            </a:lvl3pPr>
            <a:lvl4pPr marL="538162" indent="0">
              <a:buNone/>
              <a:defRPr lang="en-US" sz="1200" dirty="0">
                <a:solidFill>
                  <a:schemeClr val="bg1"/>
                </a:solidFill>
                <a:latin typeface="INTL Text Office" pitchFamily="50" charset="0"/>
                <a:ea typeface="INTL Text Office" pitchFamily="50" charset="0"/>
                <a:cs typeface="INTL Text Office" pitchFamily="50" charset="0"/>
              </a:defRPr>
            </a:lvl4pPr>
            <a:lvl5pPr marL="714375" indent="0">
              <a:buNone/>
              <a:defRPr lang="en-US" sz="1200" dirty="0">
                <a:solidFill>
                  <a:schemeClr val="bg1"/>
                </a:solidFill>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Tree>
    <p:extLst>
      <p:ext uri="{BB962C8B-B14F-4D97-AF65-F5344CB8AC3E}">
        <p14:creationId xmlns:p14="http://schemas.microsoft.com/office/powerpoint/2010/main" val="286815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Quote">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DD709764-79EA-4DD1-81EC-85FFCCAE6C2D}"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7" name="Text Placeholder 11">
            <a:extLst>
              <a:ext uri="{FF2B5EF4-FFF2-40B4-BE49-F238E27FC236}">
                <a16:creationId xmlns:a16="http://schemas.microsoft.com/office/drawing/2014/main" id="{A3EF9348-2649-9FAD-4EF3-0DEDC3E23B52}"/>
              </a:ext>
            </a:extLst>
          </p:cNvPr>
          <p:cNvSpPr>
            <a:spLocks noGrp="1"/>
          </p:cNvSpPr>
          <p:nvPr>
            <p:ph type="body" sz="quarter" idx="24"/>
          </p:nvPr>
        </p:nvSpPr>
        <p:spPr>
          <a:xfrm>
            <a:off x="190500" y="3287713"/>
            <a:ext cx="6564313" cy="224790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8" name="Text Placeholder 11">
            <a:extLst>
              <a:ext uri="{FF2B5EF4-FFF2-40B4-BE49-F238E27FC236}">
                <a16:creationId xmlns:a16="http://schemas.microsoft.com/office/drawing/2014/main" id="{88F5CDF2-D58A-0B75-FE09-1139D17FC1F0}"/>
              </a:ext>
            </a:extLst>
          </p:cNvPr>
          <p:cNvSpPr>
            <a:spLocks noGrp="1"/>
          </p:cNvSpPr>
          <p:nvPr>
            <p:ph type="body" sz="quarter" idx="25"/>
          </p:nvPr>
        </p:nvSpPr>
        <p:spPr>
          <a:xfrm>
            <a:off x="182879" y="5788034"/>
            <a:ext cx="6579553" cy="906462"/>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Tree>
    <p:extLst>
      <p:ext uri="{BB962C8B-B14F-4D97-AF65-F5344CB8AC3E}">
        <p14:creationId xmlns:p14="http://schemas.microsoft.com/office/powerpoint/2010/main" val="3399182979"/>
      </p:ext>
    </p:extLst>
  </p:cSld>
  <p:clrMapOvr>
    <a:overrideClrMapping bg1="dk1" tx1="lt1" bg2="dk2" tx2="lt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Quote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4A89C7C2-2817-4358-A209-CF79D42F8D1B}"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1" name="TextBox 20">
            <a:extLst>
              <a:ext uri="{FF2B5EF4-FFF2-40B4-BE49-F238E27FC236}">
                <a16:creationId xmlns:a16="http://schemas.microsoft.com/office/drawing/2014/main" id="{2D0EA85F-D8BF-A38B-9BDF-106FD092B077}"/>
              </a:ext>
            </a:extLst>
          </p:cNvPr>
          <p:cNvSpPr txBox="1"/>
          <p:nvPr userDrawn="1"/>
        </p:nvSpPr>
        <p:spPr>
          <a:xfrm rot="5400000">
            <a:off x="10866241" y="5035617"/>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a:solidFill>
                  <a:schemeClr val="tx1"/>
                </a:solidFill>
                <a:ea typeface="INTL Headline Office Medium" pitchFamily="2" charset="0"/>
                <a:cs typeface="Arial" panose="020B0604020202020204" pitchFamily="34" charset="0"/>
              </a:rPr>
              <a:t>CONFIDENTIAL AND PROPRIETAY TO INTERNATIONAL</a:t>
            </a:r>
          </a:p>
        </p:txBody>
      </p:sp>
      <p:sp>
        <p:nvSpPr>
          <p:cNvPr id="7" name="Text Placeholder 11">
            <a:extLst>
              <a:ext uri="{FF2B5EF4-FFF2-40B4-BE49-F238E27FC236}">
                <a16:creationId xmlns:a16="http://schemas.microsoft.com/office/drawing/2014/main" id="{A3B87ABB-E86B-3FDA-D0A3-A755CED8CB7D}"/>
              </a:ext>
            </a:extLst>
          </p:cNvPr>
          <p:cNvSpPr>
            <a:spLocks noGrp="1"/>
          </p:cNvSpPr>
          <p:nvPr>
            <p:ph type="body" sz="quarter" idx="24"/>
          </p:nvPr>
        </p:nvSpPr>
        <p:spPr>
          <a:xfrm>
            <a:off x="190500" y="3287713"/>
            <a:ext cx="6564314" cy="224790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8" name="Text Placeholder 11">
            <a:extLst>
              <a:ext uri="{FF2B5EF4-FFF2-40B4-BE49-F238E27FC236}">
                <a16:creationId xmlns:a16="http://schemas.microsoft.com/office/drawing/2014/main" id="{63365F68-273F-C65D-99DF-72E5878512CC}"/>
              </a:ext>
            </a:extLst>
          </p:cNvPr>
          <p:cNvSpPr>
            <a:spLocks noGrp="1"/>
          </p:cNvSpPr>
          <p:nvPr>
            <p:ph type="body" sz="quarter" idx="25"/>
          </p:nvPr>
        </p:nvSpPr>
        <p:spPr>
          <a:xfrm>
            <a:off x="182879" y="5788034"/>
            <a:ext cx="6579553" cy="906462"/>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Tree>
    <p:extLst>
      <p:ext uri="{BB962C8B-B14F-4D97-AF65-F5344CB8AC3E}">
        <p14:creationId xmlns:p14="http://schemas.microsoft.com/office/powerpoint/2010/main" val="986845895"/>
      </p:ext>
    </p:extLst>
  </p:cSld>
  <p:clrMapOvr>
    <a:overrideClrMapping bg1="dk1" tx1="lt1" bg2="dk2" tx2="lt2" accent1="accent1" accent2="accent2" accent3="accent3" accent4="accent4" accent5="accent5" accent6="accent6" hlink="hlink" folHlink="folHlink"/>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Quote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93F2628F-D9DE-410B-925B-6AF14E243A44}"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7" name="Text Placeholder 11">
            <a:extLst>
              <a:ext uri="{FF2B5EF4-FFF2-40B4-BE49-F238E27FC236}">
                <a16:creationId xmlns:a16="http://schemas.microsoft.com/office/drawing/2014/main" id="{78BE4B33-E9EB-C1AC-44B2-6CB8DCADEB45}"/>
              </a:ext>
            </a:extLst>
          </p:cNvPr>
          <p:cNvSpPr>
            <a:spLocks noGrp="1"/>
          </p:cNvSpPr>
          <p:nvPr>
            <p:ph type="body" sz="quarter" idx="24"/>
          </p:nvPr>
        </p:nvSpPr>
        <p:spPr>
          <a:xfrm>
            <a:off x="190499" y="3287713"/>
            <a:ext cx="6564314" cy="224790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8" name="Text Placeholder 11">
            <a:extLst>
              <a:ext uri="{FF2B5EF4-FFF2-40B4-BE49-F238E27FC236}">
                <a16:creationId xmlns:a16="http://schemas.microsoft.com/office/drawing/2014/main" id="{0A06BF19-3951-F3C6-A6ED-7629297134C5}"/>
              </a:ext>
            </a:extLst>
          </p:cNvPr>
          <p:cNvSpPr>
            <a:spLocks noGrp="1"/>
          </p:cNvSpPr>
          <p:nvPr>
            <p:ph type="body" sz="quarter" idx="25"/>
          </p:nvPr>
        </p:nvSpPr>
        <p:spPr>
          <a:xfrm>
            <a:off x="182879" y="5788034"/>
            <a:ext cx="6579553" cy="906462"/>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Tree>
    <p:extLst>
      <p:ext uri="{BB962C8B-B14F-4D97-AF65-F5344CB8AC3E}">
        <p14:creationId xmlns:p14="http://schemas.microsoft.com/office/powerpoint/2010/main" val="19056413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Quote and name">
    <p:bg>
      <p:bgRef idx="1001">
        <a:schemeClr val="bg2"/>
      </p:bgRef>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B92892D0-8822-45F4-9920-E887D0FE95D3}"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 name="Text Placeholder 11">
            <a:extLst>
              <a:ext uri="{FF2B5EF4-FFF2-40B4-BE49-F238E27FC236}">
                <a16:creationId xmlns:a16="http://schemas.microsoft.com/office/drawing/2014/main" id="{18BC16C1-12BC-936D-29CE-E7FDC72B6279}"/>
              </a:ext>
            </a:extLst>
          </p:cNvPr>
          <p:cNvSpPr>
            <a:spLocks noGrp="1"/>
          </p:cNvSpPr>
          <p:nvPr>
            <p:ph type="body" sz="quarter" idx="24" hasCustomPrompt="1"/>
          </p:nvPr>
        </p:nvSpPr>
        <p:spPr>
          <a:xfrm>
            <a:off x="190500" y="3287713"/>
            <a:ext cx="2703513"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Firstname Lastname</a:t>
            </a:r>
          </a:p>
        </p:txBody>
      </p:sp>
      <p:sp>
        <p:nvSpPr>
          <p:cNvPr id="8" name="Text Placeholder 11">
            <a:extLst>
              <a:ext uri="{FF2B5EF4-FFF2-40B4-BE49-F238E27FC236}">
                <a16:creationId xmlns:a16="http://schemas.microsoft.com/office/drawing/2014/main" id="{A35685A3-5853-E4DB-2989-AFE86AEB52E1}"/>
              </a:ext>
            </a:extLst>
          </p:cNvPr>
          <p:cNvSpPr>
            <a:spLocks noGrp="1"/>
          </p:cNvSpPr>
          <p:nvPr>
            <p:ph type="body" sz="quarter" idx="27" hasCustomPrompt="1"/>
          </p:nvPr>
        </p:nvSpPr>
        <p:spPr>
          <a:xfrm>
            <a:off x="3084514" y="3287713"/>
            <a:ext cx="2724149"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Job title</a:t>
            </a:r>
          </a:p>
        </p:txBody>
      </p:sp>
      <p:sp>
        <p:nvSpPr>
          <p:cNvPr id="9" name="Text Placeholder 11">
            <a:extLst>
              <a:ext uri="{FF2B5EF4-FFF2-40B4-BE49-F238E27FC236}">
                <a16:creationId xmlns:a16="http://schemas.microsoft.com/office/drawing/2014/main" id="{3D531AE1-74AE-0552-1B2C-D0D7CC767AE1}"/>
              </a:ext>
            </a:extLst>
          </p:cNvPr>
          <p:cNvSpPr>
            <a:spLocks noGrp="1"/>
          </p:cNvSpPr>
          <p:nvPr>
            <p:ph type="body" sz="quarter" idx="28" hasCustomPrompt="1"/>
          </p:nvPr>
        </p:nvSpPr>
        <p:spPr>
          <a:xfrm>
            <a:off x="5999164" y="3287713"/>
            <a:ext cx="5580061" cy="2801546"/>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Quote</a:t>
            </a:r>
          </a:p>
        </p:txBody>
      </p:sp>
    </p:spTree>
    <p:extLst>
      <p:ext uri="{BB962C8B-B14F-4D97-AF65-F5344CB8AC3E}">
        <p14:creationId xmlns:p14="http://schemas.microsoft.com/office/powerpoint/2010/main" val="1983771240"/>
      </p:ext>
    </p:extLst>
  </p:cSld>
  <p:clrMapOvr>
    <a:overrideClrMapping bg1="dk1" tx1="lt1" bg2="dk2" tx2="lt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Quote and name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8F46437B-1CA1-4FB8-AE99-C0D89B12DB1D}"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3" name="Text Placeholder 11">
            <a:extLst>
              <a:ext uri="{FF2B5EF4-FFF2-40B4-BE49-F238E27FC236}">
                <a16:creationId xmlns:a16="http://schemas.microsoft.com/office/drawing/2014/main" id="{DA06DED1-E4D1-B048-1E5C-E4990F7F767B}"/>
              </a:ext>
            </a:extLst>
          </p:cNvPr>
          <p:cNvSpPr>
            <a:spLocks noGrp="1"/>
          </p:cNvSpPr>
          <p:nvPr>
            <p:ph type="body" sz="quarter" idx="24" hasCustomPrompt="1"/>
          </p:nvPr>
        </p:nvSpPr>
        <p:spPr>
          <a:xfrm>
            <a:off x="190500" y="3287713"/>
            <a:ext cx="2703513"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Firstname Lastname</a:t>
            </a:r>
          </a:p>
        </p:txBody>
      </p:sp>
      <p:sp>
        <p:nvSpPr>
          <p:cNvPr id="9" name="Text Placeholder 11">
            <a:extLst>
              <a:ext uri="{FF2B5EF4-FFF2-40B4-BE49-F238E27FC236}">
                <a16:creationId xmlns:a16="http://schemas.microsoft.com/office/drawing/2014/main" id="{64CF0B2E-127A-5642-DFDC-4BCE2BE37C50}"/>
              </a:ext>
            </a:extLst>
          </p:cNvPr>
          <p:cNvSpPr>
            <a:spLocks noGrp="1"/>
          </p:cNvSpPr>
          <p:nvPr>
            <p:ph type="body" sz="quarter" idx="27" hasCustomPrompt="1"/>
          </p:nvPr>
        </p:nvSpPr>
        <p:spPr>
          <a:xfrm>
            <a:off x="3084514" y="3287713"/>
            <a:ext cx="2724149"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Job title</a:t>
            </a:r>
          </a:p>
        </p:txBody>
      </p:sp>
      <p:sp>
        <p:nvSpPr>
          <p:cNvPr id="10" name="Text Placeholder 11">
            <a:extLst>
              <a:ext uri="{FF2B5EF4-FFF2-40B4-BE49-F238E27FC236}">
                <a16:creationId xmlns:a16="http://schemas.microsoft.com/office/drawing/2014/main" id="{D7636FD0-0914-7492-B103-028E1DF4E6D0}"/>
              </a:ext>
            </a:extLst>
          </p:cNvPr>
          <p:cNvSpPr>
            <a:spLocks noGrp="1"/>
          </p:cNvSpPr>
          <p:nvPr>
            <p:ph type="body" sz="quarter" idx="28" hasCustomPrompt="1"/>
          </p:nvPr>
        </p:nvSpPr>
        <p:spPr>
          <a:xfrm>
            <a:off x="5999164" y="3287713"/>
            <a:ext cx="5580061" cy="2801546"/>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Quote</a:t>
            </a:r>
          </a:p>
        </p:txBody>
      </p:sp>
    </p:spTree>
    <p:extLst>
      <p:ext uri="{BB962C8B-B14F-4D97-AF65-F5344CB8AC3E}">
        <p14:creationId xmlns:p14="http://schemas.microsoft.com/office/powerpoint/2010/main" val="2205059630"/>
      </p:ext>
    </p:extLst>
  </p:cSld>
  <p:clrMapOvr>
    <a:overrideClrMapping bg1="dk1" tx1="lt1" bg2="dk2" tx2="lt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and name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E336F7AE-1F8E-4344-AE2E-F8974183ACD8}"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Text Placeholder 11">
            <a:extLst>
              <a:ext uri="{FF2B5EF4-FFF2-40B4-BE49-F238E27FC236}">
                <a16:creationId xmlns:a16="http://schemas.microsoft.com/office/drawing/2014/main" id="{86F4B318-0E96-643E-9D47-70A40B57C9D9}"/>
              </a:ext>
            </a:extLst>
          </p:cNvPr>
          <p:cNvSpPr>
            <a:spLocks noGrp="1"/>
          </p:cNvSpPr>
          <p:nvPr>
            <p:ph type="body" sz="quarter" idx="24" hasCustomPrompt="1"/>
          </p:nvPr>
        </p:nvSpPr>
        <p:spPr>
          <a:xfrm>
            <a:off x="190500" y="3287713"/>
            <a:ext cx="2703513"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Firstname Lastname</a:t>
            </a:r>
          </a:p>
        </p:txBody>
      </p:sp>
      <p:sp>
        <p:nvSpPr>
          <p:cNvPr id="9" name="Text Placeholder 11">
            <a:extLst>
              <a:ext uri="{FF2B5EF4-FFF2-40B4-BE49-F238E27FC236}">
                <a16:creationId xmlns:a16="http://schemas.microsoft.com/office/drawing/2014/main" id="{2A3535EA-C7F5-D437-E681-E2053D6FBB50}"/>
              </a:ext>
            </a:extLst>
          </p:cNvPr>
          <p:cNvSpPr>
            <a:spLocks noGrp="1"/>
          </p:cNvSpPr>
          <p:nvPr>
            <p:ph type="body" sz="quarter" idx="27" hasCustomPrompt="1"/>
          </p:nvPr>
        </p:nvSpPr>
        <p:spPr>
          <a:xfrm>
            <a:off x="3084514" y="3287713"/>
            <a:ext cx="2724149" cy="580620"/>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Job title</a:t>
            </a:r>
          </a:p>
        </p:txBody>
      </p:sp>
      <p:sp>
        <p:nvSpPr>
          <p:cNvPr id="10" name="Text Placeholder 11">
            <a:extLst>
              <a:ext uri="{FF2B5EF4-FFF2-40B4-BE49-F238E27FC236}">
                <a16:creationId xmlns:a16="http://schemas.microsoft.com/office/drawing/2014/main" id="{F3F76A15-F1B6-B188-5EAB-8588C0A4FAAA}"/>
              </a:ext>
            </a:extLst>
          </p:cNvPr>
          <p:cNvSpPr>
            <a:spLocks noGrp="1"/>
          </p:cNvSpPr>
          <p:nvPr>
            <p:ph type="body" sz="quarter" idx="28" hasCustomPrompt="1"/>
          </p:nvPr>
        </p:nvSpPr>
        <p:spPr>
          <a:xfrm>
            <a:off x="5999164" y="3287713"/>
            <a:ext cx="5580061" cy="2801546"/>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lvl2pPr>
            <a:lvl3pPr marL="541338" indent="0">
              <a:buNone/>
              <a:defRPr lang="en-US" dirty="0"/>
            </a:lvl3pPr>
            <a:lvl4pPr marL="804863" indent="0">
              <a:buNone/>
              <a:defRPr lang="en-US" dirty="0"/>
            </a:lvl4pPr>
            <a:lvl5pPr marL="982663" indent="0">
              <a:buNone/>
              <a:defRPr lang="en-US" dirty="0"/>
            </a:lvl5pPr>
          </a:lstStyle>
          <a:p>
            <a:pPr lvl="0"/>
            <a:r>
              <a:rPr lang="en-GB"/>
              <a:t>Quote</a:t>
            </a:r>
          </a:p>
        </p:txBody>
      </p:sp>
    </p:spTree>
    <p:extLst>
      <p:ext uri="{BB962C8B-B14F-4D97-AF65-F5344CB8AC3E}">
        <p14:creationId xmlns:p14="http://schemas.microsoft.com/office/powerpoint/2010/main" val="30640208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hort large text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0B07B053-D7EF-4DE4-9DA8-BE887893737E}"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hasCustomPrompt="1"/>
          </p:nvPr>
        </p:nvSpPr>
        <p:spPr>
          <a:xfrm>
            <a:off x="135735" y="2850295"/>
            <a:ext cx="10423525" cy="1654745"/>
          </a:xfrm>
        </p:spPr>
        <p:txBody>
          <a:bodyPr anchor="t"/>
          <a:lstStyle>
            <a:lvl1pPr marL="0" indent="0">
              <a:lnSpc>
                <a:spcPct val="84000"/>
              </a:lnSpc>
              <a:spcBef>
                <a:spcPts val="0"/>
              </a:spcBef>
              <a:spcAft>
                <a:spcPts val="0"/>
              </a:spcAft>
              <a:buNone/>
              <a:defRPr sz="10800" cap="all" spc="0" baseline="0">
                <a:solidFill>
                  <a:schemeClr val="tx1"/>
                </a:solidFill>
                <a:latin typeface="+mj-lt"/>
              </a:defRPr>
            </a:lvl1pPr>
          </a:lstStyle>
          <a:p>
            <a:pPr lvl="0"/>
            <a:r>
              <a:rPr lang="en-GB"/>
              <a:t>ClicEk to edit Master text styles</a:t>
            </a:r>
          </a:p>
        </p:txBody>
      </p:sp>
    </p:spTree>
    <p:extLst>
      <p:ext uri="{BB962C8B-B14F-4D97-AF65-F5344CB8AC3E}">
        <p14:creationId xmlns:p14="http://schemas.microsoft.com/office/powerpoint/2010/main" val="3011615442"/>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hort large text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8D397390-2455-4547-AEAD-49626FCC44B1}"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2" name="Text Placeholder 7">
            <a:extLst>
              <a:ext uri="{FF2B5EF4-FFF2-40B4-BE49-F238E27FC236}">
                <a16:creationId xmlns:a16="http://schemas.microsoft.com/office/drawing/2014/main" id="{75DFF327-78B5-6A34-EC65-BDB7A5C33535}"/>
              </a:ext>
            </a:extLst>
          </p:cNvPr>
          <p:cNvSpPr>
            <a:spLocks noGrp="1"/>
          </p:cNvSpPr>
          <p:nvPr>
            <p:ph type="body" sz="quarter" idx="13"/>
          </p:nvPr>
        </p:nvSpPr>
        <p:spPr>
          <a:xfrm>
            <a:off x="135735" y="2850295"/>
            <a:ext cx="10423525" cy="1654745"/>
          </a:xfrm>
        </p:spPr>
        <p:txBody>
          <a:bodyPr anchor="t"/>
          <a:lstStyle>
            <a:lvl1pPr marL="0" indent="0">
              <a:lnSpc>
                <a:spcPct val="84000"/>
              </a:lnSpc>
              <a:spcBef>
                <a:spcPts val="0"/>
              </a:spcBef>
              <a:spcAft>
                <a:spcPts val="0"/>
              </a:spcAft>
              <a:buNone/>
              <a:defRPr sz="10800" cap="all" spc="0" baseline="0">
                <a:solidFill>
                  <a:schemeClr val="tx1"/>
                </a:solidFill>
                <a:latin typeface="+mj-lt"/>
              </a:defRPr>
            </a:lvl1pPr>
          </a:lstStyle>
          <a:p>
            <a:pPr lvl="0"/>
            <a:r>
              <a:rPr lang="en-US"/>
              <a:t>Click to edit Master text styles</a:t>
            </a:r>
          </a:p>
        </p:txBody>
      </p:sp>
    </p:spTree>
    <p:extLst>
      <p:ext uri="{BB962C8B-B14F-4D97-AF65-F5344CB8AC3E}">
        <p14:creationId xmlns:p14="http://schemas.microsoft.com/office/powerpoint/2010/main" val="96657696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Long headline + text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76B25631-0701-40C3-A2E5-991715C6245C}"/>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4A832D42-0103-49D6-93AC-7C6DF0678A9E}"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solidFill>
                  <a:schemeClr val="tx1"/>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3" name="Text Placeholder 11">
            <a:extLst>
              <a:ext uri="{FF2B5EF4-FFF2-40B4-BE49-F238E27FC236}">
                <a16:creationId xmlns:a16="http://schemas.microsoft.com/office/drawing/2014/main" id="{C02DC7C9-0C1B-66F3-0083-6AE5A84197B0}"/>
              </a:ext>
            </a:extLst>
          </p:cNvPr>
          <p:cNvSpPr>
            <a:spLocks noGrp="1"/>
          </p:cNvSpPr>
          <p:nvPr>
            <p:ph type="body" sz="quarter" idx="24"/>
          </p:nvPr>
        </p:nvSpPr>
        <p:spPr>
          <a:xfrm>
            <a:off x="180976" y="4604547"/>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10" name="Text Placeholder 11">
            <a:extLst>
              <a:ext uri="{FF2B5EF4-FFF2-40B4-BE49-F238E27FC236}">
                <a16:creationId xmlns:a16="http://schemas.microsoft.com/office/drawing/2014/main" id="{FD903176-09A0-ED2A-01ED-A2C549E30F4D}"/>
              </a:ext>
            </a:extLst>
          </p:cNvPr>
          <p:cNvSpPr>
            <a:spLocks noGrp="1"/>
          </p:cNvSpPr>
          <p:nvPr>
            <p:ph type="body" sz="quarter" idx="29"/>
          </p:nvPr>
        </p:nvSpPr>
        <p:spPr>
          <a:xfrm>
            <a:off x="4040189" y="4604548"/>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11" name="Text Placeholder 11">
            <a:extLst>
              <a:ext uri="{FF2B5EF4-FFF2-40B4-BE49-F238E27FC236}">
                <a16:creationId xmlns:a16="http://schemas.microsoft.com/office/drawing/2014/main" id="{08D65C56-0269-FC89-52EE-0E2DC242160B}"/>
              </a:ext>
            </a:extLst>
          </p:cNvPr>
          <p:cNvSpPr>
            <a:spLocks noGrp="1"/>
          </p:cNvSpPr>
          <p:nvPr>
            <p:ph type="body" sz="quarter" idx="30"/>
          </p:nvPr>
        </p:nvSpPr>
        <p:spPr>
          <a:xfrm>
            <a:off x="7899401" y="4604548"/>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Tree>
    <p:extLst>
      <p:ext uri="{BB962C8B-B14F-4D97-AF65-F5344CB8AC3E}">
        <p14:creationId xmlns:p14="http://schemas.microsoft.com/office/powerpoint/2010/main" val="2183826091"/>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long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2905" y="1072946"/>
            <a:ext cx="2010166" cy="24368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10" name="Underrubrik 2">
            <a:extLst>
              <a:ext uri="{FF2B5EF4-FFF2-40B4-BE49-F238E27FC236}">
                <a16:creationId xmlns:a16="http://schemas.microsoft.com/office/drawing/2014/main" id="{A20A2082-72FA-1EFF-5280-68075C79F81E}"/>
              </a:ext>
            </a:extLst>
          </p:cNvPr>
          <p:cNvSpPr>
            <a:spLocks noGrp="1"/>
          </p:cNvSpPr>
          <p:nvPr>
            <p:ph type="subTitle" idx="14"/>
          </p:nvPr>
        </p:nvSpPr>
        <p:spPr>
          <a:xfrm>
            <a:off x="190500" y="3624784"/>
            <a:ext cx="8493125" cy="658813"/>
          </a:xfrm>
        </p:spPr>
        <p:txBody>
          <a:bodyPr vert="horz" lIns="0" tIns="0" rIns="0" bIns="0" rtlCol="0" anchor="t">
            <a:noAutofit/>
          </a:bodyPr>
          <a:lstStyle>
            <a:lvl1pPr marL="0" indent="0">
              <a:lnSpc>
                <a:spcPct val="84000"/>
              </a:lnSpc>
              <a:spcAft>
                <a:spcPts val="0"/>
              </a:spcAft>
              <a:buNone/>
              <a:defRPr lang="sv-SE" sz="2700" cap="all" spc="0" baseline="0" dirty="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stStyle>
          <a:p>
            <a:pPr marL="457200" lvl="0" indent="-457200">
              <a:spcBef>
                <a:spcPct val="0"/>
              </a:spcBef>
            </a:pPr>
            <a:r>
              <a:rPr lang="en-US"/>
              <a:t>Click to edit Master subtitle style</a:t>
            </a:r>
            <a:endParaRPr lang="en-GB"/>
          </a:p>
        </p:txBody>
      </p:sp>
      <p:sp>
        <p:nvSpPr>
          <p:cNvPr id="7" name="TextBox 6">
            <a:extLst>
              <a:ext uri="{FF2B5EF4-FFF2-40B4-BE49-F238E27FC236}">
                <a16:creationId xmlns:a16="http://schemas.microsoft.com/office/drawing/2014/main" id="{0A867137-2ACC-7A2B-C517-7DA7459772DC}"/>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1" name="Graphic 10">
            <a:extLst>
              <a:ext uri="{FF2B5EF4-FFF2-40B4-BE49-F238E27FC236}">
                <a16:creationId xmlns:a16="http://schemas.microsoft.com/office/drawing/2014/main" id="{93A35B0B-A7BD-655F-9907-9A3F9EE937AC}"/>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12" name="Text Placeholder 7">
            <a:extLst>
              <a:ext uri="{FF2B5EF4-FFF2-40B4-BE49-F238E27FC236}">
                <a16:creationId xmlns:a16="http://schemas.microsoft.com/office/drawing/2014/main" id="{39B2AF9D-02D8-26D8-384C-99945580D219}"/>
              </a:ext>
            </a:extLst>
          </p:cNvPr>
          <p:cNvSpPr>
            <a:spLocks noGrp="1"/>
          </p:cNvSpPr>
          <p:nvPr>
            <p:ph type="body" sz="quarter" idx="13"/>
          </p:nvPr>
        </p:nvSpPr>
        <p:spPr>
          <a:xfrm>
            <a:off x="190500" y="3286559"/>
            <a:ext cx="84931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EB5EB67A-EA37-93A0-260E-D715AA42B5D5}"/>
              </a:ext>
            </a:extLst>
          </p:cNvPr>
          <p:cNvSpPr>
            <a:spLocks noGrp="1"/>
          </p:cNvSpPr>
          <p:nvPr>
            <p:ph type="dt" sz="half" idx="26"/>
          </p:nvPr>
        </p:nvSpPr>
        <p:spPr/>
        <p:txBody>
          <a:bodyPr/>
          <a:lstStyle>
            <a:lvl1pPr>
              <a:defRPr cap="all" baseline="0"/>
            </a:lvl1pPr>
          </a:lstStyle>
          <a:p>
            <a:fld id="{4C7947DE-18FA-4367-A01D-519A855EE5AC}" type="datetime1">
              <a:rPr lang="en-US" smtClean="0"/>
              <a:t>9/12/2025</a:t>
            </a:fld>
            <a:endParaRPr lang="en-GB"/>
          </a:p>
        </p:txBody>
      </p:sp>
      <p:sp>
        <p:nvSpPr>
          <p:cNvPr id="8" name="Footer Placeholder 7">
            <a:extLst>
              <a:ext uri="{FF2B5EF4-FFF2-40B4-BE49-F238E27FC236}">
                <a16:creationId xmlns:a16="http://schemas.microsoft.com/office/drawing/2014/main" id="{78439316-ADE2-719D-418D-103EE126DF7D}"/>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endParaRPr lang="en-GB"/>
          </a:p>
        </p:txBody>
      </p:sp>
      <p:sp>
        <p:nvSpPr>
          <p:cNvPr id="13" name="Slide Number Placeholder 12">
            <a:extLst>
              <a:ext uri="{FF2B5EF4-FFF2-40B4-BE49-F238E27FC236}">
                <a16:creationId xmlns:a16="http://schemas.microsoft.com/office/drawing/2014/main" id="{30B01F05-A5A3-6A21-03D7-F128FDF23C20}"/>
              </a:ext>
            </a:extLst>
          </p:cNvPr>
          <p:cNvSpPr>
            <a:spLocks noGrp="1"/>
          </p:cNvSpPr>
          <p:nvPr>
            <p:ph type="sldNum" sz="quarter" idx="28"/>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242066948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headline + text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DF791259-D7F7-45CF-9F31-A65041903F76}"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1" name="Text Placeholder 11">
            <a:extLst>
              <a:ext uri="{FF2B5EF4-FFF2-40B4-BE49-F238E27FC236}">
                <a16:creationId xmlns:a16="http://schemas.microsoft.com/office/drawing/2014/main" id="{662A6A4C-9B06-1649-42FF-AEAC12542EE9}"/>
              </a:ext>
            </a:extLst>
          </p:cNvPr>
          <p:cNvSpPr>
            <a:spLocks noGrp="1"/>
          </p:cNvSpPr>
          <p:nvPr>
            <p:ph type="body" sz="quarter" idx="24"/>
          </p:nvPr>
        </p:nvSpPr>
        <p:spPr>
          <a:xfrm>
            <a:off x="180976" y="4604547"/>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12" name="Text Placeholder 11">
            <a:extLst>
              <a:ext uri="{FF2B5EF4-FFF2-40B4-BE49-F238E27FC236}">
                <a16:creationId xmlns:a16="http://schemas.microsoft.com/office/drawing/2014/main" id="{91B9B6A0-7D8A-FE6C-DCFB-E0FD9FA98252}"/>
              </a:ext>
            </a:extLst>
          </p:cNvPr>
          <p:cNvSpPr>
            <a:spLocks noGrp="1"/>
          </p:cNvSpPr>
          <p:nvPr>
            <p:ph type="body" sz="quarter" idx="29"/>
          </p:nvPr>
        </p:nvSpPr>
        <p:spPr>
          <a:xfrm>
            <a:off x="4040189" y="4604548"/>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13" name="Text Placeholder 11">
            <a:extLst>
              <a:ext uri="{FF2B5EF4-FFF2-40B4-BE49-F238E27FC236}">
                <a16:creationId xmlns:a16="http://schemas.microsoft.com/office/drawing/2014/main" id="{DC471845-1861-8389-6544-695EC9F8D614}"/>
              </a:ext>
            </a:extLst>
          </p:cNvPr>
          <p:cNvSpPr>
            <a:spLocks noGrp="1"/>
          </p:cNvSpPr>
          <p:nvPr>
            <p:ph type="body" sz="quarter" idx="30"/>
          </p:nvPr>
        </p:nvSpPr>
        <p:spPr>
          <a:xfrm>
            <a:off x="7899401" y="4604548"/>
            <a:ext cx="3668713" cy="2061365"/>
          </a:xfrm>
        </p:spPr>
        <p:txBody>
          <a:bodyPr vert="horz" lIns="0" tIns="0" rIns="0" bIns="0" rtlCol="0">
            <a:noAutofit/>
          </a:bodyPr>
          <a:lstStyle>
            <a:lvl1pPr marL="0" indent="0">
              <a:spcBef>
                <a:spcPts val="0"/>
              </a:spcBef>
              <a:spcAft>
                <a:spcPts val="0"/>
              </a:spcAft>
              <a:buNone/>
              <a:defRPr lang="en-US" dirty="0">
                <a:solidFill>
                  <a:schemeClr val="tx1"/>
                </a:solidFill>
              </a:defRPr>
            </a:lvl1pPr>
            <a:lvl2pPr marL="269875" indent="0">
              <a:buNone/>
              <a:defRPr lang="en-US" dirty="0">
                <a:solidFill>
                  <a:schemeClr val="bg1"/>
                </a:solidFill>
              </a:defRPr>
            </a:lvl2pPr>
            <a:lvl3pPr marL="541338" indent="0">
              <a:buNone/>
              <a:defRPr lang="en-US" dirty="0">
                <a:solidFill>
                  <a:schemeClr val="bg1"/>
                </a:solidFill>
              </a:defRPr>
            </a:lvl3pPr>
            <a:lvl4pPr marL="804863" indent="0">
              <a:buNone/>
              <a:defRPr lang="en-US" dirty="0">
                <a:solidFill>
                  <a:schemeClr val="bg1"/>
                </a:solidFill>
              </a:defRPr>
            </a:lvl4pPr>
            <a:lvl5pPr marL="982663" indent="0">
              <a:buNone/>
              <a:defRPr lang="en-US" dirty="0">
                <a:solidFill>
                  <a:schemeClr val="bg1"/>
                </a:solidFill>
              </a:defRPr>
            </a:lvl5pPr>
          </a:lstStyle>
          <a:p>
            <a:pPr lvl="0"/>
            <a:r>
              <a:rPr lang="en-US"/>
              <a:t>Click to edit Master text styles</a:t>
            </a:r>
          </a:p>
        </p:txBody>
      </p:sp>
      <p:sp>
        <p:nvSpPr>
          <p:cNvPr id="3" name="Rubrik 1">
            <a:extLst>
              <a:ext uri="{FF2B5EF4-FFF2-40B4-BE49-F238E27FC236}">
                <a16:creationId xmlns:a16="http://schemas.microsoft.com/office/drawing/2014/main" id="{6C421B93-F156-7F36-F1C1-B1268C3152D6}"/>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41174601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Long headline, two conten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A1FAB523-A9B5-46F5-982D-0F3D9CC5EEAC}"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Text Placeholder 7">
            <a:extLst>
              <a:ext uri="{FF2B5EF4-FFF2-40B4-BE49-F238E27FC236}">
                <a16:creationId xmlns:a16="http://schemas.microsoft.com/office/drawing/2014/main" id="{0E2C4898-EAAF-F601-B7A3-7F5CF7D38686}"/>
              </a:ext>
            </a:extLst>
          </p:cNvPr>
          <p:cNvSpPr>
            <a:spLocks noGrp="1"/>
          </p:cNvSpPr>
          <p:nvPr>
            <p:ph type="body" sz="quarter" idx="13"/>
          </p:nvPr>
        </p:nvSpPr>
        <p:spPr>
          <a:xfrm>
            <a:off x="190500" y="1325560"/>
            <a:ext cx="5594227"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7" name="Text Placeholder 7">
            <a:extLst>
              <a:ext uri="{FF2B5EF4-FFF2-40B4-BE49-F238E27FC236}">
                <a16:creationId xmlns:a16="http://schemas.microsoft.com/office/drawing/2014/main" id="{435297E7-A28D-7161-0191-304775FDC163}"/>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1" name="Rubrik 1">
            <a:extLst>
              <a:ext uri="{FF2B5EF4-FFF2-40B4-BE49-F238E27FC236}">
                <a16:creationId xmlns:a16="http://schemas.microsoft.com/office/drawing/2014/main" id="{30F38018-F24F-D058-8AA7-C7FF0B684578}"/>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
        <p:nvSpPr>
          <p:cNvPr id="17" name="Content Placeholder 29">
            <a:extLst>
              <a:ext uri="{FF2B5EF4-FFF2-40B4-BE49-F238E27FC236}">
                <a16:creationId xmlns:a16="http://schemas.microsoft.com/office/drawing/2014/main" id="{E819FD1B-0752-EAD3-7359-997F0B480961}"/>
              </a:ext>
            </a:extLst>
          </p:cNvPr>
          <p:cNvSpPr>
            <a:spLocks noGrp="1"/>
          </p:cNvSpPr>
          <p:nvPr>
            <p:ph sz="quarter" idx="23"/>
          </p:nvPr>
        </p:nvSpPr>
        <p:spPr>
          <a:xfrm>
            <a:off x="190500" y="1857375"/>
            <a:ext cx="5599111"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ntent Placeholder 29">
            <a:extLst>
              <a:ext uri="{FF2B5EF4-FFF2-40B4-BE49-F238E27FC236}">
                <a16:creationId xmlns:a16="http://schemas.microsoft.com/office/drawing/2014/main" id="{AB108414-D72E-6DB2-B5C1-7055C5DA7F4B}"/>
              </a:ext>
            </a:extLst>
          </p:cNvPr>
          <p:cNvSpPr>
            <a:spLocks noGrp="1"/>
          </p:cNvSpPr>
          <p:nvPr>
            <p:ph sz="quarter" idx="34"/>
          </p:nvPr>
        </p:nvSpPr>
        <p:spPr>
          <a:xfrm>
            <a:off x="5983285" y="1857375"/>
            <a:ext cx="5599111"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405995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Long headline, large text + conten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D8BBAC95-37B9-4EBC-835C-739071DFE061}"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7" name="Text Placeholder 16">
            <a:extLst>
              <a:ext uri="{FF2B5EF4-FFF2-40B4-BE49-F238E27FC236}">
                <a16:creationId xmlns:a16="http://schemas.microsoft.com/office/drawing/2014/main" id="{58D27312-CCD4-4030-92F6-B7CE80AF12D4}"/>
              </a:ext>
            </a:extLst>
          </p:cNvPr>
          <p:cNvSpPr>
            <a:spLocks noGrp="1"/>
          </p:cNvSpPr>
          <p:nvPr>
            <p:ph type="body" sz="quarter" idx="30"/>
          </p:nvPr>
        </p:nvSpPr>
        <p:spPr>
          <a:xfrm>
            <a:off x="190501" y="1857375"/>
            <a:ext cx="4633913" cy="4808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7">
            <a:extLst>
              <a:ext uri="{FF2B5EF4-FFF2-40B4-BE49-F238E27FC236}">
                <a16:creationId xmlns:a16="http://schemas.microsoft.com/office/drawing/2014/main" id="{5ACAF06E-01C1-4AEB-5B11-0ED740B00691}"/>
              </a:ext>
            </a:extLst>
          </p:cNvPr>
          <p:cNvSpPr>
            <a:spLocks noGrp="1"/>
          </p:cNvSpPr>
          <p:nvPr>
            <p:ph type="body" sz="quarter" idx="13"/>
          </p:nvPr>
        </p:nvSpPr>
        <p:spPr>
          <a:xfrm>
            <a:off x="190501" y="1325560"/>
            <a:ext cx="4650580"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3" name="Text Placeholder 7">
            <a:extLst>
              <a:ext uri="{FF2B5EF4-FFF2-40B4-BE49-F238E27FC236}">
                <a16:creationId xmlns:a16="http://schemas.microsoft.com/office/drawing/2014/main" id="{A0743847-C781-EF1B-25C1-0E5A7107E171}"/>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6" name="Rubrik 1">
            <a:extLst>
              <a:ext uri="{FF2B5EF4-FFF2-40B4-BE49-F238E27FC236}">
                <a16:creationId xmlns:a16="http://schemas.microsoft.com/office/drawing/2014/main" id="{0D79AB61-E63B-97A2-7507-61C656328E25}"/>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
        <p:nvSpPr>
          <p:cNvPr id="18" name="Content Placeholder 29">
            <a:extLst>
              <a:ext uri="{FF2B5EF4-FFF2-40B4-BE49-F238E27FC236}">
                <a16:creationId xmlns:a16="http://schemas.microsoft.com/office/drawing/2014/main" id="{6C95A976-C329-9105-A2F0-AC7EDCC77B47}"/>
              </a:ext>
            </a:extLst>
          </p:cNvPr>
          <p:cNvSpPr>
            <a:spLocks noGrp="1"/>
          </p:cNvSpPr>
          <p:nvPr>
            <p:ph sz="quarter" idx="34"/>
          </p:nvPr>
        </p:nvSpPr>
        <p:spPr>
          <a:xfrm>
            <a:off x="5983285" y="1857375"/>
            <a:ext cx="5599111"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74967111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ng headline, 3/4 content + 1/4 text">
    <p:bg>
      <p:bgPr>
        <a:solidFill>
          <a:schemeClr val="bg1"/>
        </a:solid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17C854B0-F962-4129-BD6D-5F7960427FE8}"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3" name="Text Placeholder 7">
            <a:extLst>
              <a:ext uri="{FF2B5EF4-FFF2-40B4-BE49-F238E27FC236}">
                <a16:creationId xmlns:a16="http://schemas.microsoft.com/office/drawing/2014/main" id="{D6F73239-C403-8A74-DF65-0087FE8A7C5F}"/>
              </a:ext>
            </a:extLst>
          </p:cNvPr>
          <p:cNvSpPr>
            <a:spLocks noGrp="1"/>
          </p:cNvSpPr>
          <p:nvPr>
            <p:ph type="body" sz="quarter" idx="13"/>
          </p:nvPr>
        </p:nvSpPr>
        <p:spPr>
          <a:xfrm>
            <a:off x="190500" y="1325560"/>
            <a:ext cx="8493125"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7" name="Text Placeholder 7">
            <a:extLst>
              <a:ext uri="{FF2B5EF4-FFF2-40B4-BE49-F238E27FC236}">
                <a16:creationId xmlns:a16="http://schemas.microsoft.com/office/drawing/2014/main" id="{B0D73C9E-2638-2CAB-2B86-4687B48B95BD}"/>
              </a:ext>
            </a:extLst>
          </p:cNvPr>
          <p:cNvSpPr>
            <a:spLocks noGrp="1"/>
          </p:cNvSpPr>
          <p:nvPr>
            <p:ph type="body" sz="quarter" idx="33"/>
          </p:nvPr>
        </p:nvSpPr>
        <p:spPr>
          <a:xfrm>
            <a:off x="8875713" y="1325560"/>
            <a:ext cx="2703512"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0" name="Rubrik 1">
            <a:extLst>
              <a:ext uri="{FF2B5EF4-FFF2-40B4-BE49-F238E27FC236}">
                <a16:creationId xmlns:a16="http://schemas.microsoft.com/office/drawing/2014/main" id="{D664697D-8CB9-44E6-AFB6-003E2FF414D7}"/>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
        <p:nvSpPr>
          <p:cNvPr id="12" name="Content Placeholder 29">
            <a:extLst>
              <a:ext uri="{FF2B5EF4-FFF2-40B4-BE49-F238E27FC236}">
                <a16:creationId xmlns:a16="http://schemas.microsoft.com/office/drawing/2014/main" id="{BDA9491E-8691-287D-9F65-3FA7A0C343C7}"/>
              </a:ext>
            </a:extLst>
          </p:cNvPr>
          <p:cNvSpPr>
            <a:spLocks noGrp="1"/>
          </p:cNvSpPr>
          <p:nvPr>
            <p:ph sz="quarter" idx="23"/>
          </p:nvPr>
        </p:nvSpPr>
        <p:spPr>
          <a:xfrm>
            <a:off x="190500" y="1857375"/>
            <a:ext cx="8493125" cy="4808539"/>
          </a:xfrm>
        </p:spPr>
        <p:txBody>
          <a:bodyPr/>
          <a:lstStyle>
            <a:lvl1pPr marL="176213" indent="-176213">
              <a:defRPr sz="1200">
                <a:latin typeface="Arial" panose="020B0604020202020204" pitchFamily="34" charset="0"/>
                <a:ea typeface="INTL Text Office" pitchFamily="2" charset="0"/>
                <a:cs typeface="Arial" panose="020B0604020202020204" pitchFamily="34" charset="0"/>
              </a:defRPr>
            </a:lvl1pPr>
            <a:lvl2pPr marL="358775" indent="-182563">
              <a:defRPr sz="1200">
                <a:latin typeface="Arial" panose="020B0604020202020204" pitchFamily="34" charset="0"/>
                <a:ea typeface="INTL Text Office" pitchFamily="2" charset="0"/>
                <a:cs typeface="Arial" panose="020B0604020202020204" pitchFamily="34" charset="0"/>
              </a:defRPr>
            </a:lvl2pPr>
            <a:lvl3pPr marL="536575" indent="-177800">
              <a:defRPr sz="1200">
                <a:latin typeface="Arial" panose="020B0604020202020204" pitchFamily="34" charset="0"/>
                <a:ea typeface="INTL Text Office" pitchFamily="2" charset="0"/>
                <a:cs typeface="Arial" panose="020B0604020202020204" pitchFamily="34" charset="0"/>
              </a:defRPr>
            </a:lvl3pPr>
            <a:lvl4pPr marL="719138" indent="-182563">
              <a:defRPr sz="1200">
                <a:latin typeface="Arial" panose="020B0604020202020204" pitchFamily="34" charset="0"/>
                <a:ea typeface="INTL Text Office" pitchFamily="2" charset="0"/>
                <a:cs typeface="Arial" panose="020B0604020202020204" pitchFamily="34" charset="0"/>
              </a:defRPr>
            </a:lvl4pPr>
            <a:lvl5pPr marL="895350" indent="-176213">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6" name="Text Placeholder 14">
            <a:extLst>
              <a:ext uri="{FF2B5EF4-FFF2-40B4-BE49-F238E27FC236}">
                <a16:creationId xmlns:a16="http://schemas.microsoft.com/office/drawing/2014/main" id="{922ACF6E-3B0E-0EB9-B00C-C4578B87C13F}"/>
              </a:ext>
            </a:extLst>
          </p:cNvPr>
          <p:cNvSpPr>
            <a:spLocks noGrp="1"/>
          </p:cNvSpPr>
          <p:nvPr>
            <p:ph type="body" sz="quarter" idx="25"/>
          </p:nvPr>
        </p:nvSpPr>
        <p:spPr>
          <a:xfrm>
            <a:off x="8875715" y="1857375"/>
            <a:ext cx="2703513" cy="4808538"/>
          </a:xfrm>
        </p:spPr>
        <p:txBody>
          <a:bodyPr/>
          <a:lstStyle>
            <a:lvl1pPr marL="179388" indent="-179388">
              <a:defRPr sz="1200">
                <a:latin typeface="Arial" panose="020B0604020202020204" pitchFamily="34" charset="0"/>
                <a:ea typeface="INTL Text Office" pitchFamily="2" charset="0"/>
                <a:cs typeface="Arial" panose="020B0604020202020204" pitchFamily="34" charset="0"/>
              </a:defRPr>
            </a:lvl1pPr>
            <a:lvl2pPr marL="360363" indent="-180975">
              <a:defRPr sz="1200">
                <a:latin typeface="Arial" panose="020B0604020202020204" pitchFamily="34" charset="0"/>
                <a:ea typeface="INTL Text Office" pitchFamily="2" charset="0"/>
                <a:cs typeface="Arial" panose="020B0604020202020204" pitchFamily="34" charset="0"/>
              </a:defRPr>
            </a:lvl2pPr>
            <a:lvl3pPr marL="538163" indent="-177800">
              <a:defRPr sz="1200">
                <a:latin typeface="Arial" panose="020B0604020202020204" pitchFamily="34" charset="0"/>
                <a:ea typeface="INTL Text Office" pitchFamily="2" charset="0"/>
                <a:cs typeface="Arial" panose="020B0604020202020204" pitchFamily="34" charset="0"/>
              </a:defRPr>
            </a:lvl3pPr>
            <a:lvl4pPr marL="717550" indent="-179388">
              <a:defRPr sz="1200">
                <a:latin typeface="Arial" panose="020B0604020202020204" pitchFamily="34" charset="0"/>
                <a:ea typeface="INTL Text Office" pitchFamily="2" charset="0"/>
                <a:cs typeface="Arial" panose="020B0604020202020204" pitchFamily="34" charset="0"/>
              </a:defRPr>
            </a:lvl4pPr>
            <a:lvl5pPr marL="898525" indent="-180975">
              <a:defRPr sz="1200">
                <a:latin typeface="Arial" panose="020B0604020202020204" pitchFamily="34" charset="0"/>
                <a:ea typeface="INTL Text Office" pitchFamily="2"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5645821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ong headline, large text + highlight">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14A22D-163B-88E4-3D95-7001D09D3950}"/>
              </a:ext>
            </a:extLst>
          </p:cNvPr>
          <p:cNvSpPr/>
          <p:nvPr userDrawn="1"/>
        </p:nvSpPr>
        <p:spPr>
          <a:xfrm>
            <a:off x="5980114" y="1857375"/>
            <a:ext cx="5599113" cy="480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173C576B-6B0F-4DEB-80DB-F2DDB666ECFB}"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2" name="Text Placeholder 11">
            <a:extLst>
              <a:ext uri="{FF2B5EF4-FFF2-40B4-BE49-F238E27FC236}">
                <a16:creationId xmlns:a16="http://schemas.microsoft.com/office/drawing/2014/main" id="{A3B47EA6-708B-C0E5-0976-1170D2D1AEA9}"/>
              </a:ext>
            </a:extLst>
          </p:cNvPr>
          <p:cNvSpPr>
            <a:spLocks noGrp="1"/>
          </p:cNvSpPr>
          <p:nvPr>
            <p:ph type="body" sz="quarter" idx="24"/>
          </p:nvPr>
        </p:nvSpPr>
        <p:spPr>
          <a:xfrm>
            <a:off x="190501" y="1857375"/>
            <a:ext cx="4633913" cy="48085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 Placeholder 11">
            <a:extLst>
              <a:ext uri="{FF2B5EF4-FFF2-40B4-BE49-F238E27FC236}">
                <a16:creationId xmlns:a16="http://schemas.microsoft.com/office/drawing/2014/main" id="{B3D2847A-B881-AF2B-E770-C1769C021D44}"/>
              </a:ext>
            </a:extLst>
          </p:cNvPr>
          <p:cNvSpPr>
            <a:spLocks noGrp="1"/>
          </p:cNvSpPr>
          <p:nvPr>
            <p:ph type="body" sz="quarter" idx="25"/>
          </p:nvPr>
        </p:nvSpPr>
        <p:spPr>
          <a:xfrm>
            <a:off x="6151563" y="2030116"/>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2AB96C7B-B9C9-3BDB-F27C-184C79F29116}"/>
              </a:ext>
            </a:extLst>
          </p:cNvPr>
          <p:cNvSpPr>
            <a:spLocks noGrp="1"/>
          </p:cNvSpPr>
          <p:nvPr>
            <p:ph type="body" sz="quarter" idx="13"/>
          </p:nvPr>
        </p:nvSpPr>
        <p:spPr>
          <a:xfrm>
            <a:off x="190500" y="1325560"/>
            <a:ext cx="4651375"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CB894E54-E9F2-74DF-785D-024329F97318}"/>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0" name="Rubrik 1">
            <a:extLst>
              <a:ext uri="{FF2B5EF4-FFF2-40B4-BE49-F238E27FC236}">
                <a16:creationId xmlns:a16="http://schemas.microsoft.com/office/drawing/2014/main" id="{264DE761-E58D-2CCB-F061-F2ED0BA1F029}"/>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32934057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Long headline, two highlights">
    <p:bg>
      <p:bgPr>
        <a:solidFill>
          <a:schemeClr val="bg2"/>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F14A22D-163B-88E4-3D95-7001D09D3950}"/>
              </a:ext>
            </a:extLst>
          </p:cNvPr>
          <p:cNvSpPr/>
          <p:nvPr userDrawn="1"/>
        </p:nvSpPr>
        <p:spPr>
          <a:xfrm>
            <a:off x="190500" y="1857375"/>
            <a:ext cx="5599112" cy="480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lvl1pPr>
          </a:lstStyle>
          <a:p>
            <a:fld id="{767E00FC-929B-46D6-B608-3A8801E944C6}"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p:txBody>
          <a:bodyPr/>
          <a:lstStyle>
            <a:lvl1pPr>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lvl1pPr>
          </a:lstStyle>
          <a:p>
            <a:fld id="{AE086683-F536-42AB-ABBC-F4803DFE8DBC}" type="slidenum">
              <a:rPr lang="en-GB" smtClean="0"/>
              <a:pPr/>
              <a:t>‹#›</a:t>
            </a:fld>
            <a:endParaRPr lang="en-GB"/>
          </a:p>
        </p:txBody>
      </p:sp>
      <p:sp>
        <p:nvSpPr>
          <p:cNvPr id="13" name="Text Placeholder 11">
            <a:extLst>
              <a:ext uri="{FF2B5EF4-FFF2-40B4-BE49-F238E27FC236}">
                <a16:creationId xmlns:a16="http://schemas.microsoft.com/office/drawing/2014/main" id="{B3D2847A-B881-AF2B-E770-C1769C021D44}"/>
              </a:ext>
            </a:extLst>
          </p:cNvPr>
          <p:cNvSpPr>
            <a:spLocks noGrp="1"/>
          </p:cNvSpPr>
          <p:nvPr>
            <p:ph type="body" sz="quarter" idx="25"/>
          </p:nvPr>
        </p:nvSpPr>
        <p:spPr>
          <a:xfrm>
            <a:off x="361950" y="2030116"/>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3" name="Rectangle 2">
            <a:extLst>
              <a:ext uri="{FF2B5EF4-FFF2-40B4-BE49-F238E27FC236}">
                <a16:creationId xmlns:a16="http://schemas.microsoft.com/office/drawing/2014/main" id="{203FC1C4-69A7-A9C6-4EC2-361610FAEEF9}"/>
              </a:ext>
            </a:extLst>
          </p:cNvPr>
          <p:cNvSpPr/>
          <p:nvPr userDrawn="1"/>
        </p:nvSpPr>
        <p:spPr>
          <a:xfrm>
            <a:off x="5980114" y="1857375"/>
            <a:ext cx="5599112" cy="480854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67">
              <a:cs typeface="Arial" panose="020B0604020202020204" pitchFamily="34" charset="0"/>
            </a:endParaRPr>
          </a:p>
        </p:txBody>
      </p:sp>
      <p:sp>
        <p:nvSpPr>
          <p:cNvPr id="7" name="Text Placeholder 11">
            <a:extLst>
              <a:ext uri="{FF2B5EF4-FFF2-40B4-BE49-F238E27FC236}">
                <a16:creationId xmlns:a16="http://schemas.microsoft.com/office/drawing/2014/main" id="{74537C9B-1890-98A8-F95C-4439FBD6ABC6}"/>
              </a:ext>
            </a:extLst>
          </p:cNvPr>
          <p:cNvSpPr>
            <a:spLocks noGrp="1"/>
          </p:cNvSpPr>
          <p:nvPr>
            <p:ph type="body" sz="quarter" idx="26"/>
          </p:nvPr>
        </p:nvSpPr>
        <p:spPr>
          <a:xfrm>
            <a:off x="6151562" y="2030116"/>
            <a:ext cx="4652963" cy="44820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ext Placeholder 7">
            <a:extLst>
              <a:ext uri="{FF2B5EF4-FFF2-40B4-BE49-F238E27FC236}">
                <a16:creationId xmlns:a16="http://schemas.microsoft.com/office/drawing/2014/main" id="{372C3B92-0348-0000-C6D6-BE52CF356CA6}"/>
              </a:ext>
            </a:extLst>
          </p:cNvPr>
          <p:cNvSpPr>
            <a:spLocks noGrp="1"/>
          </p:cNvSpPr>
          <p:nvPr>
            <p:ph type="body" sz="quarter" idx="13"/>
          </p:nvPr>
        </p:nvSpPr>
        <p:spPr>
          <a:xfrm>
            <a:off x="190500" y="1325560"/>
            <a:ext cx="5594227"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8" name="Text Placeholder 7">
            <a:extLst>
              <a:ext uri="{FF2B5EF4-FFF2-40B4-BE49-F238E27FC236}">
                <a16:creationId xmlns:a16="http://schemas.microsoft.com/office/drawing/2014/main" id="{16C074D9-F465-36A6-4BC5-CBD6A3734963}"/>
              </a:ext>
            </a:extLst>
          </p:cNvPr>
          <p:cNvSpPr>
            <a:spLocks noGrp="1"/>
          </p:cNvSpPr>
          <p:nvPr>
            <p:ph type="body" sz="quarter" idx="33"/>
          </p:nvPr>
        </p:nvSpPr>
        <p:spPr>
          <a:xfrm>
            <a:off x="5980112" y="1325560"/>
            <a:ext cx="5599113" cy="363539"/>
          </a:xfrm>
        </p:spPr>
        <p:txBody>
          <a:bodyPr anchor="b"/>
          <a:lstStyle>
            <a:lvl1pPr marL="0" indent="0">
              <a:lnSpc>
                <a:spcPct val="90000"/>
              </a:lnSpc>
              <a:spcBef>
                <a:spcPts val="0"/>
              </a:spcBef>
              <a:spcAft>
                <a:spcPts val="0"/>
              </a:spcAft>
              <a:buNone/>
              <a:defRPr sz="900" cap="all" spc="0" baseline="0">
                <a:latin typeface="+mj-lt"/>
              </a:defRPr>
            </a:lvl1pPr>
          </a:lstStyle>
          <a:p>
            <a:pPr lvl="0"/>
            <a:r>
              <a:rPr lang="en-US"/>
              <a:t>Click to edit Master text styles</a:t>
            </a:r>
          </a:p>
        </p:txBody>
      </p:sp>
      <p:sp>
        <p:nvSpPr>
          <p:cNvPr id="12" name="Rubrik 1">
            <a:extLst>
              <a:ext uri="{FF2B5EF4-FFF2-40B4-BE49-F238E27FC236}">
                <a16:creationId xmlns:a16="http://schemas.microsoft.com/office/drawing/2014/main" id="{2E273476-D7EC-9287-5DE8-7B3829041005}"/>
              </a:ext>
            </a:extLst>
          </p:cNvPr>
          <p:cNvSpPr>
            <a:spLocks noGrp="1"/>
          </p:cNvSpPr>
          <p:nvPr>
            <p:ph type="title"/>
          </p:nvPr>
        </p:nvSpPr>
        <p:spPr>
          <a:xfrm>
            <a:off x="174625" y="164307"/>
            <a:ext cx="9458325" cy="919163"/>
          </a:xfrm>
        </p:spPr>
        <p:txBody>
          <a:bodyPr/>
          <a:lstStyle>
            <a:lvl1pPr>
              <a:lnSpc>
                <a:spcPct val="84000"/>
              </a:lnSpc>
              <a:defRPr sz="2700" cap="none" baseline="0">
                <a:solidFill>
                  <a:schemeClr val="tx1"/>
                </a:solidFill>
                <a:latin typeface="Arial" panose="020B0604020202020204" pitchFamily="34" charset="0"/>
                <a:ea typeface="INTL Text Office" pitchFamily="2"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39844371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Thank you — Dark Image ">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22775F47-B4EF-4B59-A465-170F936CF2A6}"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rot="5400000">
            <a:off x="11814155" y="805572"/>
            <a:ext cx="1474786" cy="260349"/>
          </a:xfrm>
        </p:spPr>
        <p:txBody>
          <a:bodyPr/>
          <a:lstStyle>
            <a:lvl1pPr>
              <a:defRPr>
                <a:solidFill>
                  <a:schemeClr val="bg1">
                    <a:alpha val="0"/>
                  </a:schemeClr>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87325" y="5773740"/>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3" name="TextBox 2">
            <a:extLst>
              <a:ext uri="{FF2B5EF4-FFF2-40B4-BE49-F238E27FC236}">
                <a16:creationId xmlns:a16="http://schemas.microsoft.com/office/drawing/2014/main" id="{99D7AE0A-9900-23AF-F4F5-B1EF2EC6BCE1}"/>
              </a:ext>
            </a:extLst>
          </p:cNvPr>
          <p:cNvSpPr txBox="1"/>
          <p:nvPr userDrawn="1"/>
        </p:nvSpPr>
        <p:spPr>
          <a:xfrm rot="5400000">
            <a:off x="10678671" y="5154179"/>
            <a:ext cx="2416971" cy="262016"/>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0" name="Graphic 9">
            <a:extLst>
              <a:ext uri="{FF2B5EF4-FFF2-40B4-BE49-F238E27FC236}">
                <a16:creationId xmlns:a16="http://schemas.microsoft.com/office/drawing/2014/main" id="{24D3473E-3CDF-3731-D2C9-2018ABAA217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
        <p:nvSpPr>
          <p:cNvPr id="8" name="TextBox 7">
            <a:extLst>
              <a:ext uri="{FF2B5EF4-FFF2-40B4-BE49-F238E27FC236}">
                <a16:creationId xmlns:a16="http://schemas.microsoft.com/office/drawing/2014/main" id="{F6B1BFAD-A1AF-BC1F-680C-731DFF7C453B}"/>
              </a:ext>
            </a:extLst>
          </p:cNvPr>
          <p:cNvSpPr txBox="1"/>
          <p:nvPr userDrawn="1"/>
        </p:nvSpPr>
        <p:spPr>
          <a:xfrm>
            <a:off x="174623" y="3141061"/>
            <a:ext cx="3352008" cy="706347"/>
          </a:xfrm>
          <a:prstGeom prst="rect">
            <a:avLst/>
          </a:prstGeom>
        </p:spPr>
        <p:txBody>
          <a:bodyPr vert="horz" wrap="none" lIns="0" tIns="0" rIns="0" bIns="0" rtlCol="0" anchor="t">
            <a:spAutoFit/>
          </a:bodyPr>
          <a:lstStyle>
            <a:lvl1pPr lvl="0" indent="0">
              <a:lnSpc>
                <a:spcPct val="100000"/>
              </a:lnSpc>
              <a:spcBef>
                <a:spcPts val="600"/>
              </a:spcBef>
              <a:spcAft>
                <a:spcPts val="600"/>
              </a:spcAft>
              <a:buFont typeface="INTL Text Office Light" pitchFamily="50" charset="0"/>
              <a:buNone/>
              <a:defRPr sz="5400">
                <a:solidFill>
                  <a:schemeClr val="bg1"/>
                </a:solidFill>
                <a:latin typeface="+mj-lt"/>
              </a:defRPr>
            </a:lvl1pPr>
            <a:lvl2pPr marL="541338" indent="-271463">
              <a:lnSpc>
                <a:spcPct val="100000"/>
              </a:lnSpc>
              <a:spcBef>
                <a:spcPts val="600"/>
              </a:spcBef>
              <a:spcAft>
                <a:spcPts val="600"/>
              </a:spcAft>
              <a:buFont typeface="INTL Text Office Light" pitchFamily="50" charset="0"/>
              <a:buChar char="—"/>
            </a:lvl2pPr>
            <a:lvl3pPr marL="804863" indent="-263525">
              <a:lnSpc>
                <a:spcPct val="100000"/>
              </a:lnSpc>
              <a:spcBef>
                <a:spcPts val="600"/>
              </a:spcBef>
              <a:spcAft>
                <a:spcPts val="600"/>
              </a:spcAft>
              <a:buFont typeface="INTL Text Office Light" pitchFamily="50" charset="0"/>
              <a:buChar char="—"/>
            </a:lvl3pPr>
            <a:lvl4pPr marL="982663" indent="-177800">
              <a:lnSpc>
                <a:spcPct val="100000"/>
              </a:lnSpc>
              <a:spcBef>
                <a:spcPts val="600"/>
              </a:spcBef>
              <a:spcAft>
                <a:spcPts val="600"/>
              </a:spcAft>
              <a:buFont typeface="INTL Text Office Light" pitchFamily="50" charset="0"/>
              <a:buChar char="—"/>
            </a:lvl4pPr>
            <a:lvl5pPr marL="1166813" indent="-184150">
              <a:lnSpc>
                <a:spcPct val="100000"/>
              </a:lnSpc>
              <a:spcBef>
                <a:spcPts val="600"/>
              </a:spcBef>
              <a:spcAft>
                <a:spcPts val="600"/>
              </a:spcAft>
              <a:buFont typeface="INTL Text Office Light" pitchFamily="50" charset="0"/>
              <a:buChar char="—"/>
            </a:lvl5pPr>
            <a:lvl6pPr marL="1346200" indent="-179388">
              <a:lnSpc>
                <a:spcPct val="100000"/>
              </a:lnSpc>
              <a:spcBef>
                <a:spcPts val="600"/>
              </a:spcBef>
              <a:spcAft>
                <a:spcPts val="600"/>
              </a:spcAft>
              <a:buFont typeface="INTL Text Office Light" pitchFamily="50" charset="0"/>
              <a:buChar char="—"/>
              <a:tabLst/>
            </a:lvl6pPr>
            <a:lvl7pPr marL="1524000" indent="-177800">
              <a:lnSpc>
                <a:spcPct val="100000"/>
              </a:lnSpc>
              <a:spcBef>
                <a:spcPts val="600"/>
              </a:spcBef>
              <a:spcAft>
                <a:spcPts val="600"/>
              </a:spcAft>
              <a:buFont typeface="INTL Text Office Light" pitchFamily="50" charset="0"/>
              <a:buChar char="—"/>
            </a:lvl7pPr>
            <a:lvl8pPr marL="1701800" indent="-177800">
              <a:lnSpc>
                <a:spcPct val="100000"/>
              </a:lnSpc>
              <a:spcBef>
                <a:spcPts val="600"/>
              </a:spcBef>
              <a:spcAft>
                <a:spcPts val="600"/>
              </a:spcAft>
              <a:buFont typeface="INTL Text Office Light" pitchFamily="50" charset="0"/>
              <a:buChar char="—"/>
            </a:lvl8pPr>
            <a:lvl9pPr marL="1881188" indent="-179388">
              <a:lnSpc>
                <a:spcPct val="90000"/>
              </a:lnSpc>
              <a:spcBef>
                <a:spcPts val="0"/>
              </a:spcBef>
              <a:spcAft>
                <a:spcPts val="600"/>
              </a:spcAft>
              <a:buFont typeface="INTL Text Office Light" pitchFamily="50" charset="0"/>
              <a:buChar char="—"/>
            </a:lvl9pPr>
          </a:lstStyle>
          <a:p>
            <a:pPr lvl="0">
              <a:lnSpc>
                <a:spcPct val="84000"/>
              </a:lnSpc>
              <a:spcBef>
                <a:spcPts val="0"/>
              </a:spcBef>
              <a:spcAft>
                <a:spcPts val="0"/>
              </a:spcAft>
            </a:pPr>
            <a:r>
              <a:rPr lang="en-GB" cap="all" baseline="0">
                <a:solidFill>
                  <a:schemeClr val="tx1"/>
                </a:solidFill>
              </a:rPr>
              <a:t>THANK YOU</a:t>
            </a:r>
          </a:p>
        </p:txBody>
      </p:sp>
    </p:spTree>
    <p:extLst>
      <p:ext uri="{BB962C8B-B14F-4D97-AF65-F5344CB8AC3E}">
        <p14:creationId xmlns:p14="http://schemas.microsoft.com/office/powerpoint/2010/main" val="3469529751"/>
      </p:ext>
    </p:extLst>
  </p:cSld>
  <p:clrMapOvr>
    <a:overrideClrMapping bg1="dk1" tx1="lt1" bg2="dk2" tx2="lt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hank you — Light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BFC21471-E9B5-4FD4-A1C9-86B32CCEB1EC}"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rot="5400000">
            <a:off x="11814155" y="805572"/>
            <a:ext cx="1474786" cy="260349"/>
          </a:xfrm>
        </p:spPr>
        <p:txBody>
          <a:bodyPr/>
          <a:lstStyle>
            <a:lvl1pPr>
              <a:defRPr>
                <a:solidFill>
                  <a:schemeClr val="tx1">
                    <a:alpha val="0"/>
                  </a:schemeClr>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87325" y="5773740"/>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7" name="TextBox 6">
            <a:extLst>
              <a:ext uri="{FF2B5EF4-FFF2-40B4-BE49-F238E27FC236}">
                <a16:creationId xmlns:a16="http://schemas.microsoft.com/office/drawing/2014/main" id="{50F9B4E0-A8AE-9782-2329-7AD6E059BB2C}"/>
              </a:ext>
            </a:extLst>
          </p:cNvPr>
          <p:cNvSpPr txBox="1"/>
          <p:nvPr userDrawn="1"/>
        </p:nvSpPr>
        <p:spPr>
          <a:xfrm>
            <a:off x="174623" y="3141061"/>
            <a:ext cx="3352008" cy="706347"/>
          </a:xfrm>
          <a:prstGeom prst="rect">
            <a:avLst/>
          </a:prstGeom>
        </p:spPr>
        <p:txBody>
          <a:bodyPr vert="horz" wrap="none" lIns="0" tIns="0" rIns="0" bIns="0" rtlCol="0" anchor="t">
            <a:spAutoFit/>
          </a:bodyPr>
          <a:lstStyle>
            <a:lvl1pPr lvl="0" indent="0">
              <a:lnSpc>
                <a:spcPct val="100000"/>
              </a:lnSpc>
              <a:spcBef>
                <a:spcPts val="600"/>
              </a:spcBef>
              <a:spcAft>
                <a:spcPts val="600"/>
              </a:spcAft>
              <a:buFont typeface="INTL Text Office Light" pitchFamily="50" charset="0"/>
              <a:buNone/>
              <a:defRPr sz="5400">
                <a:solidFill>
                  <a:schemeClr val="bg1"/>
                </a:solidFill>
                <a:latin typeface="+mj-lt"/>
              </a:defRPr>
            </a:lvl1pPr>
            <a:lvl2pPr marL="541338" indent="-271463">
              <a:lnSpc>
                <a:spcPct val="100000"/>
              </a:lnSpc>
              <a:spcBef>
                <a:spcPts val="600"/>
              </a:spcBef>
              <a:spcAft>
                <a:spcPts val="600"/>
              </a:spcAft>
              <a:buFont typeface="INTL Text Office Light" pitchFamily="50" charset="0"/>
              <a:buChar char="—"/>
            </a:lvl2pPr>
            <a:lvl3pPr marL="804863" indent="-263525">
              <a:lnSpc>
                <a:spcPct val="100000"/>
              </a:lnSpc>
              <a:spcBef>
                <a:spcPts val="600"/>
              </a:spcBef>
              <a:spcAft>
                <a:spcPts val="600"/>
              </a:spcAft>
              <a:buFont typeface="INTL Text Office Light" pitchFamily="50" charset="0"/>
              <a:buChar char="—"/>
            </a:lvl3pPr>
            <a:lvl4pPr marL="982663" indent="-177800">
              <a:lnSpc>
                <a:spcPct val="100000"/>
              </a:lnSpc>
              <a:spcBef>
                <a:spcPts val="600"/>
              </a:spcBef>
              <a:spcAft>
                <a:spcPts val="600"/>
              </a:spcAft>
              <a:buFont typeface="INTL Text Office Light" pitchFamily="50" charset="0"/>
              <a:buChar char="—"/>
            </a:lvl4pPr>
            <a:lvl5pPr marL="1166813" indent="-184150">
              <a:lnSpc>
                <a:spcPct val="100000"/>
              </a:lnSpc>
              <a:spcBef>
                <a:spcPts val="600"/>
              </a:spcBef>
              <a:spcAft>
                <a:spcPts val="600"/>
              </a:spcAft>
              <a:buFont typeface="INTL Text Office Light" pitchFamily="50" charset="0"/>
              <a:buChar char="—"/>
            </a:lvl5pPr>
            <a:lvl6pPr marL="1346200" indent="-179388">
              <a:lnSpc>
                <a:spcPct val="100000"/>
              </a:lnSpc>
              <a:spcBef>
                <a:spcPts val="600"/>
              </a:spcBef>
              <a:spcAft>
                <a:spcPts val="600"/>
              </a:spcAft>
              <a:buFont typeface="INTL Text Office Light" pitchFamily="50" charset="0"/>
              <a:buChar char="—"/>
              <a:tabLst/>
            </a:lvl6pPr>
            <a:lvl7pPr marL="1524000" indent="-177800">
              <a:lnSpc>
                <a:spcPct val="100000"/>
              </a:lnSpc>
              <a:spcBef>
                <a:spcPts val="600"/>
              </a:spcBef>
              <a:spcAft>
                <a:spcPts val="600"/>
              </a:spcAft>
              <a:buFont typeface="INTL Text Office Light" pitchFamily="50" charset="0"/>
              <a:buChar char="—"/>
            </a:lvl7pPr>
            <a:lvl8pPr marL="1701800" indent="-177800">
              <a:lnSpc>
                <a:spcPct val="100000"/>
              </a:lnSpc>
              <a:spcBef>
                <a:spcPts val="600"/>
              </a:spcBef>
              <a:spcAft>
                <a:spcPts val="600"/>
              </a:spcAft>
              <a:buFont typeface="INTL Text Office Light" pitchFamily="50" charset="0"/>
              <a:buChar char="—"/>
            </a:lvl8pPr>
            <a:lvl9pPr marL="1881188" indent="-179388">
              <a:lnSpc>
                <a:spcPct val="90000"/>
              </a:lnSpc>
              <a:spcBef>
                <a:spcPts val="0"/>
              </a:spcBef>
              <a:spcAft>
                <a:spcPts val="600"/>
              </a:spcAft>
              <a:buFont typeface="INTL Text Office Light" pitchFamily="50" charset="0"/>
              <a:buChar char="—"/>
            </a:lvl9pPr>
          </a:lstStyle>
          <a:p>
            <a:pPr lvl="0">
              <a:lnSpc>
                <a:spcPct val="84000"/>
              </a:lnSpc>
              <a:spcBef>
                <a:spcPts val="0"/>
              </a:spcBef>
              <a:spcAft>
                <a:spcPts val="0"/>
              </a:spcAft>
            </a:pPr>
            <a:r>
              <a:rPr lang="en-GB" cap="all" baseline="0">
                <a:solidFill>
                  <a:schemeClr val="tx1"/>
                </a:solidFill>
              </a:rPr>
              <a:t>THANK YOU</a:t>
            </a:r>
          </a:p>
        </p:txBody>
      </p:sp>
      <p:sp>
        <p:nvSpPr>
          <p:cNvPr id="3" name="TextBox 2">
            <a:extLst>
              <a:ext uri="{FF2B5EF4-FFF2-40B4-BE49-F238E27FC236}">
                <a16:creationId xmlns:a16="http://schemas.microsoft.com/office/drawing/2014/main" id="{93A571DF-5B55-F74B-5FF0-129E67939B91}"/>
              </a:ext>
            </a:extLst>
          </p:cNvPr>
          <p:cNvSpPr txBox="1"/>
          <p:nvPr userDrawn="1"/>
        </p:nvSpPr>
        <p:spPr>
          <a:xfrm rot="5400000">
            <a:off x="10678671" y="5154179"/>
            <a:ext cx="2416971" cy="262016"/>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0" name="Graphic 9">
            <a:extLst>
              <a:ext uri="{FF2B5EF4-FFF2-40B4-BE49-F238E27FC236}">
                <a16:creationId xmlns:a16="http://schemas.microsoft.com/office/drawing/2014/main" id="{AAEB0933-45F4-70BB-241E-C3E377428B8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140537" y="144252"/>
            <a:ext cx="2483602" cy="254726"/>
          </a:xfrm>
          <a:prstGeom prst="rect">
            <a:avLst/>
          </a:prstGeom>
        </p:spPr>
      </p:pic>
    </p:spTree>
    <p:extLst>
      <p:ext uri="{BB962C8B-B14F-4D97-AF65-F5344CB8AC3E}">
        <p14:creationId xmlns:p14="http://schemas.microsoft.com/office/powerpoint/2010/main" val="37132535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Thank you — Fift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p:txBody>
          <a:bodyPr/>
          <a:lstStyle>
            <a:lvl1pPr>
              <a:defRPr>
                <a:solidFill>
                  <a:schemeClr val="tx1"/>
                </a:solidFill>
              </a:defRPr>
            </a:lvl1pPr>
          </a:lstStyle>
          <a:p>
            <a:fld id="{767FC3E7-AB52-401F-997D-25D486AE72AC}" type="datetime1">
              <a:rPr lang="en-US" smtClean="0"/>
              <a:t>9/12/2025</a:t>
            </a:fld>
            <a:endParaRPr lang="en-GB"/>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rot="5400000">
            <a:off x="11814155" y="805572"/>
            <a:ext cx="1474786" cy="260349"/>
          </a:xfrm>
        </p:spPr>
        <p:txBody>
          <a:bodyPr/>
          <a:lstStyle>
            <a:lvl1pPr>
              <a:defRPr>
                <a:solidFill>
                  <a:schemeClr val="bg1">
                    <a:alpha val="0"/>
                  </a:schemeClr>
                </a:solidFill>
              </a:defRPr>
            </a:lvl1pPr>
          </a:lstStyle>
          <a:p>
            <a:endParaRPr lang="en-GB"/>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p:txBody>
          <a:bodyPr/>
          <a:lstStyle>
            <a:lvl1pPr>
              <a:defRPr>
                <a:solidFill>
                  <a:schemeClr val="tx1"/>
                </a:solidFill>
              </a:defRPr>
            </a:lvl1pPr>
          </a:lstStyle>
          <a:p>
            <a:fld id="{AE086683-F536-42AB-ABBC-F4803DFE8DBC}" type="slidenum">
              <a:rPr lang="en-GB" smtClean="0"/>
              <a:pPr/>
              <a:t>‹#›</a:t>
            </a:fld>
            <a:endParaRPr lang="en-GB"/>
          </a:p>
        </p:txBody>
      </p:sp>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87325" y="5773740"/>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Arial" panose="020B0604020202020204" pitchFamily="34" charset="0"/>
                <a:ea typeface="INTL Text Office" pitchFamily="2" charset="0"/>
                <a:cs typeface="Arial" panose="020B0604020202020204" pitchFamily="34"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3" name="TextBox 2">
            <a:extLst>
              <a:ext uri="{FF2B5EF4-FFF2-40B4-BE49-F238E27FC236}">
                <a16:creationId xmlns:a16="http://schemas.microsoft.com/office/drawing/2014/main" id="{3FAF8412-76DB-E5A3-11A2-D03B5C198E22}"/>
              </a:ext>
            </a:extLst>
          </p:cNvPr>
          <p:cNvSpPr txBox="1"/>
          <p:nvPr userDrawn="1"/>
        </p:nvSpPr>
        <p:spPr>
          <a:xfrm rot="5400000">
            <a:off x="10678671" y="5154179"/>
            <a:ext cx="2416971" cy="262016"/>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0" name="Graphic 9">
            <a:extLst>
              <a:ext uri="{FF2B5EF4-FFF2-40B4-BE49-F238E27FC236}">
                <a16:creationId xmlns:a16="http://schemas.microsoft.com/office/drawing/2014/main" id="{E047ADA2-C2FF-9E8F-6D64-053B5E1D1E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0537" y="144252"/>
            <a:ext cx="2483602" cy="254726"/>
          </a:xfrm>
          <a:prstGeom prst="rect">
            <a:avLst/>
          </a:prstGeom>
        </p:spPr>
      </p:pic>
      <p:sp>
        <p:nvSpPr>
          <p:cNvPr id="8" name="TextBox 7">
            <a:extLst>
              <a:ext uri="{FF2B5EF4-FFF2-40B4-BE49-F238E27FC236}">
                <a16:creationId xmlns:a16="http://schemas.microsoft.com/office/drawing/2014/main" id="{73F6E3F4-E69D-3614-C2DE-1EB8FC3FB812}"/>
              </a:ext>
            </a:extLst>
          </p:cNvPr>
          <p:cNvSpPr txBox="1"/>
          <p:nvPr userDrawn="1"/>
        </p:nvSpPr>
        <p:spPr>
          <a:xfrm>
            <a:off x="174623" y="3141061"/>
            <a:ext cx="3352008" cy="706347"/>
          </a:xfrm>
          <a:prstGeom prst="rect">
            <a:avLst/>
          </a:prstGeom>
        </p:spPr>
        <p:txBody>
          <a:bodyPr vert="horz" wrap="none" lIns="0" tIns="0" rIns="0" bIns="0" rtlCol="0" anchor="t">
            <a:spAutoFit/>
          </a:bodyPr>
          <a:lstStyle>
            <a:lvl1pPr lvl="0" indent="0">
              <a:lnSpc>
                <a:spcPct val="100000"/>
              </a:lnSpc>
              <a:spcBef>
                <a:spcPts val="600"/>
              </a:spcBef>
              <a:spcAft>
                <a:spcPts val="600"/>
              </a:spcAft>
              <a:buFont typeface="INTL Text Office Light" pitchFamily="50" charset="0"/>
              <a:buNone/>
              <a:defRPr sz="5400">
                <a:solidFill>
                  <a:schemeClr val="bg1"/>
                </a:solidFill>
                <a:latin typeface="+mj-lt"/>
              </a:defRPr>
            </a:lvl1pPr>
            <a:lvl2pPr marL="541338" indent="-271463">
              <a:lnSpc>
                <a:spcPct val="100000"/>
              </a:lnSpc>
              <a:spcBef>
                <a:spcPts val="600"/>
              </a:spcBef>
              <a:spcAft>
                <a:spcPts val="600"/>
              </a:spcAft>
              <a:buFont typeface="INTL Text Office Light" pitchFamily="50" charset="0"/>
              <a:buChar char="—"/>
            </a:lvl2pPr>
            <a:lvl3pPr marL="804863" indent="-263525">
              <a:lnSpc>
                <a:spcPct val="100000"/>
              </a:lnSpc>
              <a:spcBef>
                <a:spcPts val="600"/>
              </a:spcBef>
              <a:spcAft>
                <a:spcPts val="600"/>
              </a:spcAft>
              <a:buFont typeface="INTL Text Office Light" pitchFamily="50" charset="0"/>
              <a:buChar char="—"/>
            </a:lvl3pPr>
            <a:lvl4pPr marL="982663" indent="-177800">
              <a:lnSpc>
                <a:spcPct val="100000"/>
              </a:lnSpc>
              <a:spcBef>
                <a:spcPts val="600"/>
              </a:spcBef>
              <a:spcAft>
                <a:spcPts val="600"/>
              </a:spcAft>
              <a:buFont typeface="INTL Text Office Light" pitchFamily="50" charset="0"/>
              <a:buChar char="—"/>
            </a:lvl4pPr>
            <a:lvl5pPr marL="1166813" indent="-184150">
              <a:lnSpc>
                <a:spcPct val="100000"/>
              </a:lnSpc>
              <a:spcBef>
                <a:spcPts val="600"/>
              </a:spcBef>
              <a:spcAft>
                <a:spcPts val="600"/>
              </a:spcAft>
              <a:buFont typeface="INTL Text Office Light" pitchFamily="50" charset="0"/>
              <a:buChar char="—"/>
            </a:lvl5pPr>
            <a:lvl6pPr marL="1346200" indent="-179388">
              <a:lnSpc>
                <a:spcPct val="100000"/>
              </a:lnSpc>
              <a:spcBef>
                <a:spcPts val="600"/>
              </a:spcBef>
              <a:spcAft>
                <a:spcPts val="600"/>
              </a:spcAft>
              <a:buFont typeface="INTL Text Office Light" pitchFamily="50" charset="0"/>
              <a:buChar char="—"/>
              <a:tabLst/>
            </a:lvl6pPr>
            <a:lvl7pPr marL="1524000" indent="-177800">
              <a:lnSpc>
                <a:spcPct val="100000"/>
              </a:lnSpc>
              <a:spcBef>
                <a:spcPts val="600"/>
              </a:spcBef>
              <a:spcAft>
                <a:spcPts val="600"/>
              </a:spcAft>
              <a:buFont typeface="INTL Text Office Light" pitchFamily="50" charset="0"/>
              <a:buChar char="—"/>
            </a:lvl7pPr>
            <a:lvl8pPr marL="1701800" indent="-177800">
              <a:lnSpc>
                <a:spcPct val="100000"/>
              </a:lnSpc>
              <a:spcBef>
                <a:spcPts val="600"/>
              </a:spcBef>
              <a:spcAft>
                <a:spcPts val="600"/>
              </a:spcAft>
              <a:buFont typeface="INTL Text Office Light" pitchFamily="50" charset="0"/>
              <a:buChar char="—"/>
            </a:lvl8pPr>
            <a:lvl9pPr marL="1881188" indent="-179388">
              <a:lnSpc>
                <a:spcPct val="90000"/>
              </a:lnSpc>
              <a:spcBef>
                <a:spcPts val="0"/>
              </a:spcBef>
              <a:spcAft>
                <a:spcPts val="600"/>
              </a:spcAft>
              <a:buFont typeface="INTL Text Office Light" pitchFamily="50" charset="0"/>
              <a:buChar char="—"/>
            </a:lvl9pPr>
          </a:lstStyle>
          <a:p>
            <a:pPr lvl="0">
              <a:lnSpc>
                <a:spcPct val="84000"/>
              </a:lnSpc>
              <a:spcBef>
                <a:spcPts val="0"/>
              </a:spcBef>
              <a:spcAft>
                <a:spcPts val="0"/>
              </a:spcAft>
            </a:pPr>
            <a:r>
              <a:rPr lang="en-GB" cap="all" baseline="0">
                <a:solidFill>
                  <a:schemeClr val="tx1"/>
                </a:solidFill>
              </a:rPr>
              <a:t>THANK YOU</a:t>
            </a:r>
          </a:p>
        </p:txBody>
      </p:sp>
    </p:spTree>
    <p:extLst>
      <p:ext uri="{BB962C8B-B14F-4D97-AF65-F5344CB8AC3E}">
        <p14:creationId xmlns:p14="http://schemas.microsoft.com/office/powerpoint/2010/main" val="396324017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o not use layouts after this slide">
    <p:bg>
      <p:bgRef idx="1001">
        <a:schemeClr val="bg2"/>
      </p:bgRef>
    </p:bg>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6B3EF9F5-5BDA-1855-281F-FB918836D45E}"/>
              </a:ext>
            </a:extLst>
          </p:cNvPr>
          <p:cNvSpPr>
            <a:spLocks noGrp="1"/>
          </p:cNvSpPr>
          <p:nvPr>
            <p:ph type="dt" sz="half" idx="28"/>
          </p:nvPr>
        </p:nvSpPr>
        <p:spPr/>
        <p:txBody>
          <a:bodyPr/>
          <a:lstStyle>
            <a:lvl1pPr>
              <a:defRPr cap="all" baseline="0">
                <a:solidFill>
                  <a:schemeClr val="tx1"/>
                </a:solidFill>
              </a:defRPr>
            </a:lvl1pPr>
          </a:lstStyle>
          <a:p>
            <a:fld id="{6B949439-34FB-4936-84B5-1DEE3B98CE79}" type="datetime1">
              <a:rPr lang="en-US" smtClean="0"/>
              <a:t>9/12/2025</a:t>
            </a:fld>
            <a:endParaRPr lang="en-GB"/>
          </a:p>
        </p:txBody>
      </p:sp>
      <p:sp>
        <p:nvSpPr>
          <p:cNvPr id="4" name="Platshållare för sidfot 3">
            <a:extLst>
              <a:ext uri="{FF2B5EF4-FFF2-40B4-BE49-F238E27FC236}">
                <a16:creationId xmlns:a16="http://schemas.microsoft.com/office/drawing/2014/main" id="{8F65536D-9C10-5B3D-4C8D-D5D9CD41F247}"/>
              </a:ext>
            </a:extLst>
          </p:cNvPr>
          <p:cNvSpPr>
            <a:spLocks noGrp="1"/>
          </p:cNvSpPr>
          <p:nvPr>
            <p:ph type="ftr" sz="quarter" idx="29"/>
          </p:nvPr>
        </p:nvSpPr>
        <p:spPr/>
        <p:txBody>
          <a:bodyPr/>
          <a:lstStyle>
            <a:lvl1pPr>
              <a:defRPr cap="all" baseline="0">
                <a:solidFill>
                  <a:schemeClr val="tx1"/>
                </a:solidFill>
              </a:defRPr>
            </a:lvl1pPr>
          </a:lstStyle>
          <a:p>
            <a:endParaRPr lang="en-GB"/>
          </a:p>
        </p:txBody>
      </p:sp>
      <p:sp>
        <p:nvSpPr>
          <p:cNvPr id="5" name="Platshållare för bildnummer 4">
            <a:extLst>
              <a:ext uri="{FF2B5EF4-FFF2-40B4-BE49-F238E27FC236}">
                <a16:creationId xmlns:a16="http://schemas.microsoft.com/office/drawing/2014/main" id="{E3F36E29-9625-434A-2B26-F3A9512D13DF}"/>
              </a:ext>
            </a:extLst>
          </p:cNvPr>
          <p:cNvSpPr>
            <a:spLocks noGrp="1"/>
          </p:cNvSpPr>
          <p:nvPr>
            <p:ph type="sldNum" sz="quarter" idx="30"/>
          </p:nvPr>
        </p:nvSpPr>
        <p:spPr/>
        <p:txBody>
          <a:bodyPr/>
          <a:lstStyle>
            <a:lvl1pPr>
              <a:defRPr cap="all" baseline="0">
                <a:solidFill>
                  <a:schemeClr val="tx1"/>
                </a:solidFill>
              </a:defRPr>
            </a:lvl1pPr>
          </a:lstStyle>
          <a:p>
            <a:fld id="{AE086683-F536-42AB-ABBC-F4803DFE8DBC}" type="slidenum">
              <a:rPr lang="en-GB" smtClean="0"/>
              <a:pPr/>
              <a:t>‹#›</a:t>
            </a:fld>
            <a:endParaRPr lang="en-GB"/>
          </a:p>
        </p:txBody>
      </p:sp>
      <p:sp>
        <p:nvSpPr>
          <p:cNvPr id="11" name="Text Placeholder 1">
            <a:extLst>
              <a:ext uri="{FF2B5EF4-FFF2-40B4-BE49-F238E27FC236}">
                <a16:creationId xmlns:a16="http://schemas.microsoft.com/office/drawing/2014/main" id="{CD535B9A-631E-532D-537E-17588DFFEE3C}"/>
              </a:ext>
            </a:extLst>
          </p:cNvPr>
          <p:cNvSpPr txBox="1">
            <a:spLocks/>
          </p:cNvSpPr>
          <p:nvPr userDrawn="1"/>
        </p:nvSpPr>
        <p:spPr>
          <a:xfrm>
            <a:off x="190800" y="3145823"/>
            <a:ext cx="8821069" cy="3520090"/>
          </a:xfrm>
          <a:prstGeom prst="rect">
            <a:avLst/>
          </a:prstGeom>
        </p:spPr>
        <p:txBody>
          <a:bodyPr vert="horz" lIns="0" tIns="0" rIns="0" bIns="0" rtlCol="0" anchor="t">
            <a:noAutofit/>
          </a:bodyPr>
          <a:lstStyle>
            <a:lvl1pPr marL="0" indent="0" algn="l" defTabSz="914400" rtl="0" eaLnBrk="1" latinLnBrk="0" hangingPunct="1">
              <a:lnSpc>
                <a:spcPts val="5400"/>
              </a:lnSpc>
              <a:spcBef>
                <a:spcPts val="0"/>
              </a:spcBef>
              <a:spcAft>
                <a:spcPts val="0"/>
              </a:spcAft>
              <a:buFont typeface="INTL Text Office Light" pitchFamily="50" charset="0"/>
              <a:buNone/>
              <a:defRPr sz="5400" kern="1200" spc="-30" baseline="0">
                <a:solidFill>
                  <a:schemeClr val="tx1"/>
                </a:solidFill>
                <a:latin typeface="+mj-lt"/>
                <a:ea typeface="+mn-ea"/>
                <a:cs typeface="+mn-cs"/>
              </a:defRPr>
            </a:lvl1pPr>
            <a:lvl2pPr marL="541338" indent="-262800" algn="l" defTabSz="914400" rtl="0" eaLnBrk="1" latinLnBrk="0" hangingPunct="1">
              <a:lnSpc>
                <a:spcPct val="90000"/>
              </a:lnSpc>
              <a:spcBef>
                <a:spcPts val="500"/>
              </a:spcBef>
              <a:spcAft>
                <a:spcPts val="500"/>
              </a:spcAft>
              <a:buFont typeface="INTL Text Office Light" pitchFamily="50" charset="0"/>
              <a:buChar char="—"/>
              <a:defRPr sz="1800" kern="1200" spc="-30" baseline="0">
                <a:solidFill>
                  <a:schemeClr val="tx1"/>
                </a:solidFill>
                <a:latin typeface="+mn-lt"/>
                <a:ea typeface="+mn-ea"/>
                <a:cs typeface="+mn-cs"/>
              </a:defRPr>
            </a:lvl2pPr>
            <a:lvl3pPr marL="804863" indent="-263525" algn="l" defTabSz="914400" rtl="0" eaLnBrk="1" latinLnBrk="0" hangingPunct="1">
              <a:lnSpc>
                <a:spcPct val="90000"/>
              </a:lnSpc>
              <a:spcBef>
                <a:spcPts val="500"/>
              </a:spcBef>
              <a:spcAft>
                <a:spcPts val="500"/>
              </a:spcAft>
              <a:buFont typeface="INTL Text Office Light" pitchFamily="50" charset="0"/>
              <a:buChar char="—"/>
              <a:defRPr sz="1800" kern="1200" spc="-30" baseline="0">
                <a:solidFill>
                  <a:schemeClr val="tx1"/>
                </a:solidFill>
                <a:latin typeface="+mn-lt"/>
                <a:ea typeface="+mn-ea"/>
                <a:cs typeface="+mn-cs"/>
              </a:defRPr>
            </a:lvl3pPr>
            <a:lvl4pPr marL="982663" indent="-262800" algn="l" defTabSz="914400" rtl="0" eaLnBrk="1" latinLnBrk="0" hangingPunct="1">
              <a:lnSpc>
                <a:spcPct val="90000"/>
              </a:lnSpc>
              <a:spcBef>
                <a:spcPts val="500"/>
              </a:spcBef>
              <a:spcAft>
                <a:spcPts val="500"/>
              </a:spcAft>
              <a:buFont typeface="INTL Text Office Light" pitchFamily="50" charset="0"/>
              <a:buChar char="—"/>
              <a:defRPr sz="1800" kern="1200" spc="-30" baseline="0">
                <a:solidFill>
                  <a:schemeClr val="tx1"/>
                </a:solidFill>
                <a:latin typeface="+mn-lt"/>
                <a:ea typeface="+mn-ea"/>
                <a:cs typeface="+mn-cs"/>
              </a:defRPr>
            </a:lvl4pPr>
            <a:lvl5pPr marL="1166813" indent="-262800" algn="l" defTabSz="914400" rtl="0" eaLnBrk="1" latinLnBrk="0" hangingPunct="1">
              <a:lnSpc>
                <a:spcPct val="90000"/>
              </a:lnSpc>
              <a:spcBef>
                <a:spcPts val="500"/>
              </a:spcBef>
              <a:spcAft>
                <a:spcPts val="500"/>
              </a:spcAft>
              <a:buFont typeface="INTL Text Office Light" pitchFamily="50" charset="0"/>
              <a:buChar char="—"/>
              <a:defRPr sz="1800" kern="1200" spc="-3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a:lstStyle>
          <a:p>
            <a:r>
              <a:rPr lang="en-GB" cap="all" spc="0" baseline="0"/>
              <a:t>Do not use layouts after this slide, They do not belong to the template. </a:t>
            </a:r>
          </a:p>
        </p:txBody>
      </p:sp>
    </p:spTree>
    <p:extLst>
      <p:ext uri="{BB962C8B-B14F-4D97-AF65-F5344CB8AC3E}">
        <p14:creationId xmlns:p14="http://schemas.microsoft.com/office/powerpoint/2010/main" val="4023828038"/>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long — Fift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2905" y="1072946"/>
            <a:ext cx="2010166" cy="24368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1" cap="all" baseline="0">
                <a:solidFill>
                  <a:schemeClr val="tx1"/>
                </a:solidFill>
                <a:latin typeface="Arial" panose="020B0604020202020204" pitchFamily="34" charset="0"/>
                <a:ea typeface="INTL Headline Office Medium" pitchFamily="2" charset="0"/>
                <a:cs typeface="Arial" panose="020B0604020202020204" pitchFamily="34" charset="0"/>
              </a:rPr>
              <a:t>INTERNATIONAL.COM</a:t>
            </a:r>
          </a:p>
        </p:txBody>
      </p:sp>
      <p:sp>
        <p:nvSpPr>
          <p:cNvPr id="10" name="Underrubrik 2">
            <a:extLst>
              <a:ext uri="{FF2B5EF4-FFF2-40B4-BE49-F238E27FC236}">
                <a16:creationId xmlns:a16="http://schemas.microsoft.com/office/drawing/2014/main" id="{A20A2082-72FA-1EFF-5280-68075C79F81E}"/>
              </a:ext>
            </a:extLst>
          </p:cNvPr>
          <p:cNvSpPr>
            <a:spLocks noGrp="1"/>
          </p:cNvSpPr>
          <p:nvPr>
            <p:ph type="subTitle" idx="14"/>
          </p:nvPr>
        </p:nvSpPr>
        <p:spPr>
          <a:xfrm>
            <a:off x="190500" y="3624784"/>
            <a:ext cx="8493125" cy="658813"/>
          </a:xfrm>
        </p:spPr>
        <p:txBody>
          <a:bodyPr vert="horz" lIns="0" tIns="0" rIns="0" bIns="0" rtlCol="0" anchor="t">
            <a:noAutofit/>
          </a:bodyPr>
          <a:lstStyle>
            <a:lvl1pPr marL="0" indent="0">
              <a:lnSpc>
                <a:spcPct val="84000"/>
              </a:lnSpc>
              <a:spcAft>
                <a:spcPts val="0"/>
              </a:spcAft>
              <a:buNone/>
              <a:defRPr lang="sv-SE" sz="2700" cap="all" spc="0" baseline="0" dirty="0">
                <a:solidFill>
                  <a:schemeClr val="tx1">
                    <a:alpha val="60000"/>
                  </a:schemeClr>
                </a:solidFill>
                <a:latin typeface="Arial" panose="020B0604020202020204" pitchFamily="34" charset="0"/>
                <a:ea typeface="INTL Headline Office Light" pitchFamily="2" charset="0"/>
                <a:cs typeface="Arial" panose="020B0604020202020204" pitchFamily="34" charset="0"/>
              </a:defRPr>
            </a:lvl1pPr>
          </a:lstStyle>
          <a:p>
            <a:pPr marL="457200" lvl="0" indent="-457200">
              <a:spcBef>
                <a:spcPct val="0"/>
              </a:spcBef>
            </a:pPr>
            <a:r>
              <a:rPr lang="en-US"/>
              <a:t>Click to edit Master subtitle style</a:t>
            </a:r>
            <a:endParaRPr lang="en-GB"/>
          </a:p>
        </p:txBody>
      </p:sp>
      <p:sp>
        <p:nvSpPr>
          <p:cNvPr id="7" name="TextBox 6">
            <a:extLst>
              <a:ext uri="{FF2B5EF4-FFF2-40B4-BE49-F238E27FC236}">
                <a16:creationId xmlns:a16="http://schemas.microsoft.com/office/drawing/2014/main" id="{C89D94B9-0055-4F81-FE2C-995DD52C9F26}"/>
              </a:ext>
            </a:extLst>
          </p:cNvPr>
          <p:cNvSpPr txBox="1"/>
          <p:nvPr userDrawn="1"/>
        </p:nvSpPr>
        <p:spPr>
          <a:xfrm rot="5400000">
            <a:off x="10743798" y="5096191"/>
            <a:ext cx="2288383" cy="258924"/>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spc="0" baseline="0">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pic>
        <p:nvPicPr>
          <p:cNvPr id="11" name="Graphic 10">
            <a:extLst>
              <a:ext uri="{FF2B5EF4-FFF2-40B4-BE49-F238E27FC236}">
                <a16:creationId xmlns:a16="http://schemas.microsoft.com/office/drawing/2014/main" id="{D8B80718-2E14-B671-6BE7-8467403AB91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0537" y="144252"/>
            <a:ext cx="2483602" cy="254726"/>
          </a:xfrm>
          <a:prstGeom prst="rect">
            <a:avLst/>
          </a:prstGeom>
        </p:spPr>
      </p:pic>
      <p:sp>
        <p:nvSpPr>
          <p:cNvPr id="12" name="Text Placeholder 7">
            <a:extLst>
              <a:ext uri="{FF2B5EF4-FFF2-40B4-BE49-F238E27FC236}">
                <a16:creationId xmlns:a16="http://schemas.microsoft.com/office/drawing/2014/main" id="{BD5FDA0B-D384-C1B3-7B15-A0D7D38A88DC}"/>
              </a:ext>
            </a:extLst>
          </p:cNvPr>
          <p:cNvSpPr>
            <a:spLocks noGrp="1"/>
          </p:cNvSpPr>
          <p:nvPr>
            <p:ph type="body" sz="quarter" idx="13"/>
          </p:nvPr>
        </p:nvSpPr>
        <p:spPr>
          <a:xfrm>
            <a:off x="190500" y="3286559"/>
            <a:ext cx="84931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14" name="Date Placeholder 13">
            <a:extLst>
              <a:ext uri="{FF2B5EF4-FFF2-40B4-BE49-F238E27FC236}">
                <a16:creationId xmlns:a16="http://schemas.microsoft.com/office/drawing/2014/main" id="{5CAB0128-DF1C-6BC1-A594-D3CEECEC0B51}"/>
              </a:ext>
            </a:extLst>
          </p:cNvPr>
          <p:cNvSpPr>
            <a:spLocks noGrp="1"/>
          </p:cNvSpPr>
          <p:nvPr>
            <p:ph type="dt" sz="half" idx="26"/>
          </p:nvPr>
        </p:nvSpPr>
        <p:spPr/>
        <p:txBody>
          <a:bodyPr/>
          <a:lstStyle>
            <a:lvl1pPr>
              <a:defRPr cap="all" baseline="0"/>
            </a:lvl1pPr>
          </a:lstStyle>
          <a:p>
            <a:fld id="{C58F8A2A-A6D3-4D87-B7D0-3CE098EE46D2}" type="datetime1">
              <a:rPr lang="en-US" smtClean="0"/>
              <a:t>9/12/2025</a:t>
            </a:fld>
            <a:endParaRPr lang="en-GB"/>
          </a:p>
        </p:txBody>
      </p:sp>
      <p:sp>
        <p:nvSpPr>
          <p:cNvPr id="15" name="Footer Placeholder 14">
            <a:extLst>
              <a:ext uri="{FF2B5EF4-FFF2-40B4-BE49-F238E27FC236}">
                <a16:creationId xmlns:a16="http://schemas.microsoft.com/office/drawing/2014/main" id="{2CA7D3DE-1A2F-41F9-0A98-3F666468EBC3}"/>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endParaRPr lang="en-GB"/>
          </a:p>
        </p:txBody>
      </p:sp>
      <p:sp>
        <p:nvSpPr>
          <p:cNvPr id="16" name="Slide Number Placeholder 15">
            <a:extLst>
              <a:ext uri="{FF2B5EF4-FFF2-40B4-BE49-F238E27FC236}">
                <a16:creationId xmlns:a16="http://schemas.microsoft.com/office/drawing/2014/main" id="{CCFCFDD5-386C-755B-181C-CFE307E5D61C}"/>
              </a:ext>
            </a:extLst>
          </p:cNvPr>
          <p:cNvSpPr>
            <a:spLocks noGrp="1"/>
          </p:cNvSpPr>
          <p:nvPr>
            <p:ph type="sldNum" sz="quarter" idx="28"/>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1599558791"/>
      </p:ext>
    </p:extLst>
  </p:cSld>
  <p:clrMapOvr>
    <a:overrideClrMapping bg1="dk1" tx1="lt1" bg2="dk2" tx2="lt2" accent1="accent1" accent2="accent2" accent3="accent3" accent4="accent4" accent5="accent5" accent6="accent6" hlink="hlink" folHlink="folHlink"/>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504493" y="183196"/>
            <a:ext cx="10972800" cy="487362"/>
          </a:xfrm>
        </p:spPr>
        <p:txBody>
          <a:bodyPr/>
          <a:lstStyle/>
          <a:p>
            <a:r>
              <a:rPr lang="en-US"/>
              <a:t>Click to edit Master title style</a:t>
            </a:r>
          </a:p>
        </p:txBody>
      </p:sp>
    </p:spTree>
    <p:extLst>
      <p:ext uri="{BB962C8B-B14F-4D97-AF65-F5344CB8AC3E}">
        <p14:creationId xmlns:p14="http://schemas.microsoft.com/office/powerpoint/2010/main" val="4731236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Thank You">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20FE6E7-18F4-2848-BE84-60CD13EF65B2}"/>
              </a:ext>
            </a:extLst>
          </p:cNvPr>
          <p:cNvSpPr>
            <a:spLocks noGrp="1"/>
          </p:cNvSpPr>
          <p:nvPr>
            <p:ph type="title"/>
          </p:nvPr>
        </p:nvSpPr>
        <p:spPr>
          <a:xfrm>
            <a:off x="7674900" y="2971096"/>
            <a:ext cx="3593242" cy="915805"/>
          </a:xfrm>
        </p:spPr>
        <p:txBody>
          <a:bodyPr anchor="t"/>
          <a:lstStyle>
            <a:lvl1pPr>
              <a:defRPr sz="4800"/>
            </a:lvl1pPr>
          </a:lstStyle>
          <a:p>
            <a:r>
              <a:rPr lang="en-US"/>
              <a:t>Click to edit Master title style</a:t>
            </a:r>
          </a:p>
        </p:txBody>
      </p:sp>
      <p:sp>
        <p:nvSpPr>
          <p:cNvPr id="11" name="Picture Placeholder 10">
            <a:extLst>
              <a:ext uri="{FF2B5EF4-FFF2-40B4-BE49-F238E27FC236}">
                <a16:creationId xmlns:a16="http://schemas.microsoft.com/office/drawing/2014/main" id="{B12F3DC9-0921-B538-9148-C75333BD6E68}"/>
              </a:ext>
            </a:extLst>
          </p:cNvPr>
          <p:cNvSpPr>
            <a:spLocks noGrp="1"/>
          </p:cNvSpPr>
          <p:nvPr>
            <p:ph type="pic" sz="quarter" idx="12"/>
          </p:nvPr>
        </p:nvSpPr>
        <p:spPr>
          <a:xfrm>
            <a:off x="2" y="0"/>
            <a:ext cx="6736357" cy="6857999"/>
          </a:xfrm>
          <a:custGeom>
            <a:avLst/>
            <a:gdLst>
              <a:gd name="connsiteX0" fmla="*/ 0 w 6736357"/>
              <a:gd name="connsiteY0" fmla="*/ 0 h 6857999"/>
              <a:gd name="connsiteX1" fmla="*/ 5442408 w 6736357"/>
              <a:gd name="connsiteY1" fmla="*/ 0 h 6857999"/>
              <a:gd name="connsiteX2" fmla="*/ 6105425 w 6736357"/>
              <a:gd name="connsiteY2" fmla="*/ 663861 h 6857999"/>
              <a:gd name="connsiteX3" fmla="*/ 6105425 w 6736357"/>
              <a:gd name="connsiteY3" fmla="*/ 6226265 h 6857999"/>
              <a:gd name="connsiteX4" fmla="*/ 6736357 w 6736357"/>
              <a:gd name="connsiteY4" fmla="*/ 6857999 h 6857999"/>
              <a:gd name="connsiteX5" fmla="*/ 0 w 6736357"/>
              <a:gd name="connsiteY5"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357" h="6857999">
                <a:moveTo>
                  <a:pt x="0" y="0"/>
                </a:moveTo>
                <a:lnTo>
                  <a:pt x="5442408" y="0"/>
                </a:lnTo>
                <a:lnTo>
                  <a:pt x="6105425" y="663861"/>
                </a:lnTo>
                <a:lnTo>
                  <a:pt x="6105425" y="6226265"/>
                </a:lnTo>
                <a:lnTo>
                  <a:pt x="6736357" y="6857999"/>
                </a:lnTo>
                <a:lnTo>
                  <a:pt x="0" y="6857999"/>
                </a:lnTo>
                <a:close/>
              </a:path>
            </a:pathLst>
          </a:custGeom>
          <a:solidFill>
            <a:schemeClr val="bg1">
              <a:lumMod val="95000"/>
            </a:schemeClr>
          </a:solidFill>
        </p:spPr>
        <p:txBody>
          <a:bodyPr wrap="square" tIns="2743200">
            <a:noAutofit/>
          </a:bodyPr>
          <a:lstStyle>
            <a:lvl1pPr marL="0" indent="0" algn="ctr">
              <a:buNone/>
              <a:defRPr/>
            </a:lvl1pPr>
          </a:lstStyle>
          <a:p>
            <a:endParaRPr lang="en-US"/>
          </a:p>
        </p:txBody>
      </p:sp>
      <p:sp>
        <p:nvSpPr>
          <p:cNvPr id="9" name="Footer Placeholder 8">
            <a:extLst>
              <a:ext uri="{FF2B5EF4-FFF2-40B4-BE49-F238E27FC236}">
                <a16:creationId xmlns:a16="http://schemas.microsoft.com/office/drawing/2014/main" id="{69EF7FF0-6770-1CCF-9D06-A1204AE87FEE}"/>
              </a:ext>
            </a:extLst>
          </p:cNvPr>
          <p:cNvSpPr>
            <a:spLocks noGrp="1"/>
          </p:cNvSpPr>
          <p:nvPr>
            <p:ph type="ftr" sz="quarter" idx="13"/>
          </p:nvPr>
        </p:nvSpPr>
        <p:spPr/>
        <p:txBody>
          <a:bodyPr/>
          <a:lstStyle/>
          <a:p>
            <a:endParaRPr lang="en-US"/>
          </a:p>
        </p:txBody>
      </p:sp>
      <p:sp>
        <p:nvSpPr>
          <p:cNvPr id="10" name="Slide Number Placeholder 9">
            <a:extLst>
              <a:ext uri="{FF2B5EF4-FFF2-40B4-BE49-F238E27FC236}">
                <a16:creationId xmlns:a16="http://schemas.microsoft.com/office/drawing/2014/main" id="{B3C3BCF2-9BB9-BDE9-053A-485775A5DC76}"/>
              </a:ext>
            </a:extLst>
          </p:cNvPr>
          <p:cNvSpPr>
            <a:spLocks noGrp="1"/>
          </p:cNvSpPr>
          <p:nvPr>
            <p:ph type="sldNum" sz="quarter" idx="14"/>
          </p:nvPr>
        </p:nvSpPr>
        <p:spPr/>
        <p:txBody>
          <a:bodyPr/>
          <a:lstStyle/>
          <a:p>
            <a:fld id="{96033CA7-3216-45EC-8D2E-DB23BD85BCB3}" type="slidenum">
              <a:rPr lang="en-US" smtClean="0"/>
              <a:pPr/>
              <a:t>‹#›</a:t>
            </a:fld>
            <a:endParaRPr lang="en-US"/>
          </a:p>
        </p:txBody>
      </p:sp>
    </p:spTree>
    <p:extLst>
      <p:ext uri="{BB962C8B-B14F-4D97-AF65-F5344CB8AC3E}">
        <p14:creationId xmlns:p14="http://schemas.microsoft.com/office/powerpoint/2010/main" val="11488740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ADC0E-9F67-F5C0-BFB5-A8C99151B73F}"/>
              </a:ext>
            </a:extLst>
          </p:cNvPr>
          <p:cNvSpPr>
            <a:spLocks noGrp="1"/>
          </p:cNvSpPr>
          <p:nvPr>
            <p:ph type="dt" sz="half" idx="10"/>
          </p:nvPr>
        </p:nvSpPr>
        <p:spPr/>
        <p:txBody>
          <a:bodyPr/>
          <a:lstStyle/>
          <a:p>
            <a:fld id="{7F8CE4B4-E0BC-47C8-82EF-6AE161F1D67F}" type="datetimeFigureOut">
              <a:rPr lang="en-US" smtClean="0"/>
              <a:t>9/12/2025</a:t>
            </a:fld>
            <a:endParaRPr lang="en-US"/>
          </a:p>
        </p:txBody>
      </p:sp>
      <p:sp>
        <p:nvSpPr>
          <p:cNvPr id="3" name="Footer Placeholder 2">
            <a:extLst>
              <a:ext uri="{FF2B5EF4-FFF2-40B4-BE49-F238E27FC236}">
                <a16:creationId xmlns:a16="http://schemas.microsoft.com/office/drawing/2014/main" id="{1E60F3C5-CD9F-3CA1-06FD-5DEF7EE51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170E1-A42C-9741-C0CD-73EB5B31F268}"/>
              </a:ext>
            </a:extLst>
          </p:cNvPr>
          <p:cNvSpPr>
            <a:spLocks noGrp="1"/>
          </p:cNvSpPr>
          <p:nvPr>
            <p:ph type="sldNum" sz="quarter" idx="12"/>
          </p:nvPr>
        </p:nvSpPr>
        <p:spPr/>
        <p:txBody>
          <a:bodyPr/>
          <a:lstStyle/>
          <a:p>
            <a:fld id="{134B028E-2268-4E2C-B2B1-13BF18A53683}" type="slidenum">
              <a:rPr lang="en-US" smtClean="0"/>
              <a:t>‹#›</a:t>
            </a:fld>
            <a:endParaRPr lang="en-US"/>
          </a:p>
        </p:txBody>
      </p:sp>
    </p:spTree>
    <p:extLst>
      <p:ext uri="{BB962C8B-B14F-4D97-AF65-F5344CB8AC3E}">
        <p14:creationId xmlns:p14="http://schemas.microsoft.com/office/powerpoint/2010/main" val="258563842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1E60F3C5-CD9F-3CA1-06FD-5DEF7EE512A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40170E1-A42C-9741-C0CD-73EB5B31F268}"/>
              </a:ext>
            </a:extLst>
          </p:cNvPr>
          <p:cNvSpPr>
            <a:spLocks noGrp="1"/>
          </p:cNvSpPr>
          <p:nvPr>
            <p:ph type="sldNum" sz="quarter" idx="12"/>
          </p:nvPr>
        </p:nvSpPr>
        <p:spPr/>
        <p:txBody>
          <a:bodyPr/>
          <a:lstStyle/>
          <a:p>
            <a:fld id="{134B028E-2268-4E2C-B2B1-13BF18A53683}" type="slidenum">
              <a:rPr lang="en-US" smtClean="0"/>
              <a:t>‹#›</a:t>
            </a:fld>
            <a:endParaRPr lang="en-US"/>
          </a:p>
        </p:txBody>
      </p:sp>
    </p:spTree>
    <p:extLst>
      <p:ext uri="{BB962C8B-B14F-4D97-AF65-F5344CB8AC3E}">
        <p14:creationId xmlns:p14="http://schemas.microsoft.com/office/powerpoint/2010/main" val="149238462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solidFill>
                  <a:srgbClr val="080DCA"/>
                </a:solidFill>
              </a:defRPr>
            </a:lvl1pPr>
          </a:lstStyle>
          <a:p>
            <a:pPr>
              <a:defRPr/>
            </a:pPr>
            <a:fld id="{A579807B-B067-46FD-88D1-D3C95CC70173}" type="slidenum">
              <a:rPr lang="en-US" smtClean="0"/>
              <a:pPr>
                <a:defRPr/>
              </a:pPr>
              <a:t>‹#›</a:t>
            </a:fld>
            <a:endParaRPr lang="en-US" dirty="0"/>
          </a:p>
        </p:txBody>
      </p:sp>
      <p:sp>
        <p:nvSpPr>
          <p:cNvPr id="5" name="Rectangle 4"/>
          <p:cNvSpPr/>
          <p:nvPr userDrawn="1"/>
        </p:nvSpPr>
        <p:spPr bwMode="auto">
          <a:xfrm>
            <a:off x="7559040" y="629920"/>
            <a:ext cx="4389120" cy="18288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sz="2400">
              <a:solidFill>
                <a:srgbClr val="000000"/>
              </a:solidFill>
            </a:endParaRPr>
          </a:p>
        </p:txBody>
      </p:sp>
    </p:spTree>
    <p:extLst>
      <p:ext uri="{BB962C8B-B14F-4D97-AF65-F5344CB8AC3E}">
        <p14:creationId xmlns:p14="http://schemas.microsoft.com/office/powerpoint/2010/main" val="18805104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userDrawn="1">
  <p:cSld name="Title short — Fifth elem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1">
            <a:extLst>
              <a:ext uri="{FF2B5EF4-FFF2-40B4-BE49-F238E27FC236}">
                <a16:creationId xmlns:a16="http://schemas.microsoft.com/office/drawing/2014/main" id="{57F87806-75F3-DCA2-F9C3-75E1AB2ED37E}"/>
              </a:ext>
            </a:extLst>
          </p:cNvPr>
          <p:cNvSpPr>
            <a:spLocks noGrp="1"/>
          </p:cNvSpPr>
          <p:nvPr>
            <p:ph type="body" sz="quarter" idx="25"/>
          </p:nvPr>
        </p:nvSpPr>
        <p:spPr>
          <a:xfrm>
            <a:off x="190500" y="5782466"/>
            <a:ext cx="3668713" cy="919169"/>
          </a:xfrm>
        </p:spPr>
        <p:txBody>
          <a:bodyPr vert="horz" lIns="0" tIns="0" rIns="0" bIns="0" rtlCol="0" anchor="b">
            <a:noAutofit/>
          </a:bodyPr>
          <a:lstStyle>
            <a:lvl1pPr marL="0" indent="0">
              <a:spcBef>
                <a:spcPts val="0"/>
              </a:spcBef>
              <a:spcAft>
                <a:spcPts val="0"/>
              </a:spcAft>
              <a:buNone/>
              <a:defRPr lang="en-US" sz="1200" dirty="0">
                <a:solidFill>
                  <a:schemeClr val="tx1"/>
                </a:solidFill>
                <a:latin typeface="INTL Text Office" pitchFamily="2" charset="0"/>
                <a:ea typeface="INTL Text Office" pitchFamily="2" charset="0"/>
                <a:cs typeface="INTL Text Office" pitchFamily="2" charset="0"/>
              </a:defRPr>
            </a:lvl1pPr>
            <a:lvl2pPr marL="176213" indent="0">
              <a:buNone/>
              <a:defRPr lang="en-US" sz="1200" dirty="0">
                <a:latin typeface="INTL Text Office" pitchFamily="50" charset="0"/>
                <a:ea typeface="INTL Text Office" pitchFamily="50" charset="0"/>
                <a:cs typeface="INTL Text Office" pitchFamily="50" charset="0"/>
              </a:defRPr>
            </a:lvl2pPr>
            <a:lvl3pPr marL="360363" indent="0">
              <a:buNone/>
              <a:defRPr lang="en-US" sz="1200" dirty="0">
                <a:latin typeface="INTL Text Office" pitchFamily="50" charset="0"/>
                <a:ea typeface="INTL Text Office" pitchFamily="50" charset="0"/>
                <a:cs typeface="INTL Text Office" pitchFamily="50" charset="0"/>
              </a:defRPr>
            </a:lvl3pPr>
            <a:lvl4pPr marL="538162" indent="0">
              <a:buNone/>
              <a:defRPr lang="en-US" sz="1200" dirty="0">
                <a:latin typeface="INTL Text Office" pitchFamily="50" charset="0"/>
                <a:ea typeface="INTL Text Office" pitchFamily="50" charset="0"/>
                <a:cs typeface="INTL Text Office" pitchFamily="50" charset="0"/>
              </a:defRPr>
            </a:lvl4pPr>
            <a:lvl5pPr marL="714375" indent="0">
              <a:buNone/>
              <a:defRPr lang="en-US" sz="1200" dirty="0">
                <a:latin typeface="INTL Text Office" pitchFamily="50" charset="0"/>
                <a:ea typeface="INTL Text Office" pitchFamily="50" charset="0"/>
                <a:cs typeface="INTL Text Office" pitchFamily="50" charset="0"/>
              </a:defRPr>
            </a:lvl5pPr>
          </a:lstStyle>
          <a:p>
            <a:pPr marL="176213" lvl="0" indent="-176213"/>
            <a:r>
              <a:rPr lang="en-US"/>
              <a:t>Click to edit Master text styles</a:t>
            </a:r>
          </a:p>
        </p:txBody>
      </p:sp>
      <p:sp>
        <p:nvSpPr>
          <p:cNvPr id="9" name="TextBox 8">
            <a:extLst>
              <a:ext uri="{FF2B5EF4-FFF2-40B4-BE49-F238E27FC236}">
                <a16:creationId xmlns:a16="http://schemas.microsoft.com/office/drawing/2014/main" id="{121A551F-677F-7884-3DEE-8570B65CC972}"/>
              </a:ext>
            </a:extLst>
          </p:cNvPr>
          <p:cNvSpPr txBox="1"/>
          <p:nvPr userDrawn="1"/>
        </p:nvSpPr>
        <p:spPr>
          <a:xfrm rot="5400000">
            <a:off x="10883382" y="1146949"/>
            <a:ext cx="2010166" cy="92333"/>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tx1"/>
                </a:solidFill>
                <a:latin typeface="INTL Headline Office Medium" pitchFamily="2" charset="0"/>
                <a:ea typeface="INTL Headline Office Medium" pitchFamily="2" charset="0"/>
                <a:cs typeface="INTL Headline Office Medium" pitchFamily="2" charset="0"/>
              </a:rPr>
              <a:t>INTERNATIONAL.COM</a:t>
            </a:r>
          </a:p>
        </p:txBody>
      </p:sp>
      <p:sp>
        <p:nvSpPr>
          <p:cNvPr id="7" name="TextBox 6">
            <a:extLst>
              <a:ext uri="{FF2B5EF4-FFF2-40B4-BE49-F238E27FC236}">
                <a16:creationId xmlns:a16="http://schemas.microsoft.com/office/drawing/2014/main" id="{7E317366-18A2-0619-F9E8-6D005CF92D36}"/>
              </a:ext>
            </a:extLst>
          </p:cNvPr>
          <p:cNvSpPr txBox="1"/>
          <p:nvPr userDrawn="1"/>
        </p:nvSpPr>
        <p:spPr>
          <a:xfrm rot="5400000">
            <a:off x="10724987" y="5102385"/>
            <a:ext cx="2326959" cy="285117"/>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baseline="0">
                <a:solidFill>
                  <a:schemeClr val="tx1"/>
                </a:solidFill>
                <a:latin typeface="INTL Headline Office Light" pitchFamily="2" charset="0"/>
                <a:ea typeface="INTL Headline Office Light" pitchFamily="2" charset="0"/>
                <a:cs typeface="INTL Headline Office Light" pitchFamily="2" charset="0"/>
              </a:rPr>
              <a:t>CONFIDENTIAL AND PROPRIETARY TO INTERNATIONAL</a:t>
            </a:r>
          </a:p>
        </p:txBody>
      </p:sp>
      <p:pic>
        <p:nvPicPr>
          <p:cNvPr id="14" name="Graphic 13">
            <a:extLst>
              <a:ext uri="{FF2B5EF4-FFF2-40B4-BE49-F238E27FC236}">
                <a16:creationId xmlns:a16="http://schemas.microsoft.com/office/drawing/2014/main" id="{D6C8E6A0-9881-4468-CB10-8694CF771F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40537" y="144252"/>
            <a:ext cx="2483602" cy="254726"/>
          </a:xfrm>
          <a:prstGeom prst="rect">
            <a:avLst/>
          </a:prstGeom>
        </p:spPr>
      </p:pic>
      <p:sp>
        <p:nvSpPr>
          <p:cNvPr id="15" name="Text Placeholder 7">
            <a:extLst>
              <a:ext uri="{FF2B5EF4-FFF2-40B4-BE49-F238E27FC236}">
                <a16:creationId xmlns:a16="http://schemas.microsoft.com/office/drawing/2014/main" id="{1B7B5ED6-BEAD-BC20-28A5-EF9C30731761}"/>
              </a:ext>
            </a:extLst>
          </p:cNvPr>
          <p:cNvSpPr>
            <a:spLocks noGrp="1"/>
          </p:cNvSpPr>
          <p:nvPr>
            <p:ph type="body" sz="quarter" idx="13"/>
          </p:nvPr>
        </p:nvSpPr>
        <p:spPr>
          <a:xfrm>
            <a:off x="190500" y="3141060"/>
            <a:ext cx="10423525" cy="1676625"/>
          </a:xfrm>
        </p:spPr>
        <p:txBody>
          <a:bodyPr anchor="t"/>
          <a:lstStyle>
            <a:lvl1pPr marL="0" indent="0">
              <a:lnSpc>
                <a:spcPct val="84000"/>
              </a:lnSpc>
              <a:spcBef>
                <a:spcPts val="0"/>
              </a:spcBef>
              <a:spcAft>
                <a:spcPts val="0"/>
              </a:spcAft>
              <a:buNone/>
              <a:defRPr sz="5400" cap="all" spc="0" baseline="0">
                <a:solidFill>
                  <a:schemeClr val="tx1"/>
                </a:solidFill>
                <a:latin typeface="+mj-lt"/>
              </a:defRPr>
            </a:lvl1pPr>
          </a:lstStyle>
          <a:p>
            <a:pPr lvl="0"/>
            <a:r>
              <a:rPr lang="en-US"/>
              <a:t>Click to edit Master text styles</a:t>
            </a:r>
          </a:p>
        </p:txBody>
      </p:sp>
      <p:sp>
        <p:nvSpPr>
          <p:cNvPr id="3" name="Date Placeholder 2">
            <a:extLst>
              <a:ext uri="{FF2B5EF4-FFF2-40B4-BE49-F238E27FC236}">
                <a16:creationId xmlns:a16="http://schemas.microsoft.com/office/drawing/2014/main" id="{05CC3FB1-6C68-BF5C-761A-5BA34D37C38D}"/>
              </a:ext>
            </a:extLst>
          </p:cNvPr>
          <p:cNvSpPr>
            <a:spLocks noGrp="1"/>
          </p:cNvSpPr>
          <p:nvPr>
            <p:ph type="dt" sz="half" idx="26"/>
          </p:nvPr>
        </p:nvSpPr>
        <p:spPr/>
        <p:txBody>
          <a:bodyPr/>
          <a:lstStyle>
            <a:lvl1pPr>
              <a:defRPr cap="all" baseline="0"/>
            </a:lvl1pPr>
          </a:lstStyle>
          <a:p>
            <a:r>
              <a:rPr lang="en-US"/>
              <a:t>10/17/24</a:t>
            </a:r>
            <a:endParaRPr lang="en-GB"/>
          </a:p>
        </p:txBody>
      </p:sp>
      <p:sp>
        <p:nvSpPr>
          <p:cNvPr id="4" name="Footer Placeholder 3">
            <a:extLst>
              <a:ext uri="{FF2B5EF4-FFF2-40B4-BE49-F238E27FC236}">
                <a16:creationId xmlns:a16="http://schemas.microsoft.com/office/drawing/2014/main" id="{8CF5BF89-F362-088A-FAB3-5FF3C1957C65}"/>
              </a:ext>
            </a:extLst>
          </p:cNvPr>
          <p:cNvSpPr>
            <a:spLocks noGrp="1"/>
          </p:cNvSpPr>
          <p:nvPr>
            <p:ph type="ftr" sz="quarter" idx="27"/>
          </p:nvPr>
        </p:nvSpPr>
        <p:spPr>
          <a:xfrm rot="5400000">
            <a:off x="11291094" y="1647034"/>
            <a:ext cx="2030412" cy="228601"/>
          </a:xfrm>
        </p:spPr>
        <p:txBody>
          <a:bodyPr/>
          <a:lstStyle>
            <a:lvl1pPr>
              <a:defRPr sz="100" cap="all" baseline="0">
                <a:noFill/>
              </a:defRPr>
            </a:lvl1pPr>
          </a:lstStyle>
          <a:p>
            <a:endParaRPr lang="en-GB"/>
          </a:p>
        </p:txBody>
      </p:sp>
      <p:sp>
        <p:nvSpPr>
          <p:cNvPr id="5" name="Slide Number Placeholder 4">
            <a:extLst>
              <a:ext uri="{FF2B5EF4-FFF2-40B4-BE49-F238E27FC236}">
                <a16:creationId xmlns:a16="http://schemas.microsoft.com/office/drawing/2014/main" id="{2CEAD23D-697C-3FE6-3E80-4434B3F3B15A}"/>
              </a:ext>
            </a:extLst>
          </p:cNvPr>
          <p:cNvSpPr>
            <a:spLocks noGrp="1"/>
          </p:cNvSpPr>
          <p:nvPr>
            <p:ph type="sldNum" sz="quarter" idx="28"/>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740756856"/>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divider — Orange">
    <p:bg>
      <p:bgPr>
        <a:solidFill>
          <a:schemeClr val="accent1"/>
        </a:solidFill>
        <a:effectLst/>
      </p:bgPr>
    </p:bg>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75E1C7A1-731B-3CF7-8C7F-2ED27B82553B}"/>
              </a:ext>
            </a:extLst>
          </p:cNvPr>
          <p:cNvSpPr>
            <a:spLocks noGrp="1"/>
          </p:cNvSpPr>
          <p:nvPr>
            <p:ph type="body" sz="quarter" idx="13"/>
          </p:nvPr>
        </p:nvSpPr>
        <p:spPr>
          <a:xfrm>
            <a:off x="1155700" y="3284538"/>
            <a:ext cx="75279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12" name="Text Placeholder 11">
            <a:extLst>
              <a:ext uri="{FF2B5EF4-FFF2-40B4-BE49-F238E27FC236}">
                <a16:creationId xmlns:a16="http://schemas.microsoft.com/office/drawing/2014/main" id="{FE308F47-472D-39C9-53A6-94DE767202B2}"/>
              </a:ext>
            </a:extLst>
          </p:cNvPr>
          <p:cNvSpPr>
            <a:spLocks noGrp="1"/>
          </p:cNvSpPr>
          <p:nvPr>
            <p:ph type="body" sz="quarter" idx="26" hasCustomPrompt="1"/>
          </p:nvPr>
        </p:nvSpPr>
        <p:spPr>
          <a:xfrm>
            <a:off x="191294" y="3284538"/>
            <a:ext cx="773113"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GB"/>
              <a:t>XX</a:t>
            </a:r>
          </a:p>
        </p:txBody>
      </p:sp>
      <p:sp>
        <p:nvSpPr>
          <p:cNvPr id="9" name="Date Placeholder 8">
            <a:extLst>
              <a:ext uri="{FF2B5EF4-FFF2-40B4-BE49-F238E27FC236}">
                <a16:creationId xmlns:a16="http://schemas.microsoft.com/office/drawing/2014/main" id="{2878A4C8-5D5E-8739-67E0-89B2C6D7B77A}"/>
              </a:ext>
            </a:extLst>
          </p:cNvPr>
          <p:cNvSpPr>
            <a:spLocks noGrp="1"/>
          </p:cNvSpPr>
          <p:nvPr>
            <p:ph type="dt" sz="half" idx="27"/>
          </p:nvPr>
        </p:nvSpPr>
        <p:spPr/>
        <p:txBody>
          <a:bodyPr/>
          <a:lstStyle>
            <a:lvl1pPr>
              <a:defRPr cap="all" baseline="0"/>
            </a:lvl1pPr>
          </a:lstStyle>
          <a:p>
            <a:fld id="{290ACD3A-010A-42D4-BD7C-C965DE1E8E4E}" type="datetime1">
              <a:rPr lang="en-US" smtClean="0"/>
              <a:t>9/12/2025</a:t>
            </a:fld>
            <a:endParaRPr lang="en-GB"/>
          </a:p>
        </p:txBody>
      </p:sp>
      <p:sp>
        <p:nvSpPr>
          <p:cNvPr id="10" name="Footer Placeholder 9">
            <a:extLst>
              <a:ext uri="{FF2B5EF4-FFF2-40B4-BE49-F238E27FC236}">
                <a16:creationId xmlns:a16="http://schemas.microsoft.com/office/drawing/2014/main" id="{CF172C63-F582-A7B7-57CF-B170E7D78CF8}"/>
              </a:ext>
            </a:extLst>
          </p:cNvPr>
          <p:cNvSpPr>
            <a:spLocks noGrp="1"/>
          </p:cNvSpPr>
          <p:nvPr>
            <p:ph type="ftr" sz="quarter" idx="28"/>
          </p:nvPr>
        </p:nvSpPr>
        <p:spPr/>
        <p:txBody>
          <a:bodyPr/>
          <a:lstStyle>
            <a:lvl1pPr>
              <a:defRPr cap="all" baseline="0"/>
            </a:lvl1pPr>
          </a:lstStyle>
          <a:p>
            <a:endParaRPr lang="en-GB"/>
          </a:p>
        </p:txBody>
      </p:sp>
      <p:sp>
        <p:nvSpPr>
          <p:cNvPr id="11" name="Slide Number Placeholder 10">
            <a:extLst>
              <a:ext uri="{FF2B5EF4-FFF2-40B4-BE49-F238E27FC236}">
                <a16:creationId xmlns:a16="http://schemas.microsoft.com/office/drawing/2014/main" id="{3327C6EC-9FAA-95C6-0381-93DD5EFD89B1}"/>
              </a:ext>
            </a:extLst>
          </p:cNvPr>
          <p:cNvSpPr>
            <a:spLocks noGrp="1"/>
          </p:cNvSpPr>
          <p:nvPr>
            <p:ph type="sldNum" sz="quarter" idx="29"/>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22016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divider — Black">
    <p:bg>
      <p:bgRef idx="1001">
        <a:schemeClr val="bg2"/>
      </p:bgRef>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3A7CE9-1047-0672-0296-634100EF7EC6}"/>
              </a:ext>
            </a:extLst>
          </p:cNvPr>
          <p:cNvSpPr txBox="1"/>
          <p:nvPr userDrawn="1"/>
        </p:nvSpPr>
        <p:spPr>
          <a:xfrm rot="5400000">
            <a:off x="10743798" y="5096191"/>
            <a:ext cx="2288383" cy="258924"/>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cap="all" spc="0" baseline="0">
                <a:solidFill>
                  <a:schemeClr val="tx1"/>
                </a:solidFill>
                <a:latin typeface="Arial" panose="020B0604020202020204" pitchFamily="34" charset="0"/>
                <a:ea typeface="INTL Headline Office Light" pitchFamily="2" charset="0"/>
                <a:cs typeface="Arial" panose="020B0604020202020204" pitchFamily="34" charset="0"/>
              </a:rPr>
              <a:t>CONFIDENTIAL AND PROPRIETARY TO INTERNATIONAL</a:t>
            </a:r>
          </a:p>
        </p:txBody>
      </p:sp>
      <p:sp>
        <p:nvSpPr>
          <p:cNvPr id="7" name="Text Placeholder 7">
            <a:extLst>
              <a:ext uri="{FF2B5EF4-FFF2-40B4-BE49-F238E27FC236}">
                <a16:creationId xmlns:a16="http://schemas.microsoft.com/office/drawing/2014/main" id="{E392550A-CF66-53BD-36A0-DA2BE72E9839}"/>
              </a:ext>
            </a:extLst>
          </p:cNvPr>
          <p:cNvSpPr>
            <a:spLocks noGrp="1"/>
          </p:cNvSpPr>
          <p:nvPr>
            <p:ph type="body" sz="quarter" idx="13"/>
          </p:nvPr>
        </p:nvSpPr>
        <p:spPr>
          <a:xfrm>
            <a:off x="1155700" y="3284538"/>
            <a:ext cx="75279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8" name="Text Placeholder 11">
            <a:extLst>
              <a:ext uri="{FF2B5EF4-FFF2-40B4-BE49-F238E27FC236}">
                <a16:creationId xmlns:a16="http://schemas.microsoft.com/office/drawing/2014/main" id="{9DEC8E37-927D-B22B-61EB-F77B1ABE1FD1}"/>
              </a:ext>
            </a:extLst>
          </p:cNvPr>
          <p:cNvSpPr>
            <a:spLocks noGrp="1"/>
          </p:cNvSpPr>
          <p:nvPr>
            <p:ph type="body" sz="quarter" idx="26" hasCustomPrompt="1"/>
          </p:nvPr>
        </p:nvSpPr>
        <p:spPr>
          <a:xfrm>
            <a:off x="191294" y="3284538"/>
            <a:ext cx="773113"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GB"/>
              <a:t>XX</a:t>
            </a:r>
          </a:p>
        </p:txBody>
      </p:sp>
      <p:sp>
        <p:nvSpPr>
          <p:cNvPr id="2" name="Date Placeholder 1">
            <a:extLst>
              <a:ext uri="{FF2B5EF4-FFF2-40B4-BE49-F238E27FC236}">
                <a16:creationId xmlns:a16="http://schemas.microsoft.com/office/drawing/2014/main" id="{6A206A0D-2496-10AA-3198-879460521720}"/>
              </a:ext>
            </a:extLst>
          </p:cNvPr>
          <p:cNvSpPr>
            <a:spLocks noGrp="1"/>
          </p:cNvSpPr>
          <p:nvPr>
            <p:ph type="dt" sz="half" idx="27"/>
          </p:nvPr>
        </p:nvSpPr>
        <p:spPr/>
        <p:txBody>
          <a:bodyPr/>
          <a:lstStyle>
            <a:lvl1pPr>
              <a:defRPr cap="all" baseline="0"/>
            </a:lvl1pPr>
          </a:lstStyle>
          <a:p>
            <a:fld id="{482D8DEB-DBCF-4AEE-8C47-A2D209C8227B}" type="datetime1">
              <a:rPr lang="en-US" smtClean="0"/>
              <a:t>9/12/2025</a:t>
            </a:fld>
            <a:endParaRPr lang="en-GB"/>
          </a:p>
        </p:txBody>
      </p:sp>
      <p:sp>
        <p:nvSpPr>
          <p:cNvPr id="3" name="Footer Placeholder 2">
            <a:extLst>
              <a:ext uri="{FF2B5EF4-FFF2-40B4-BE49-F238E27FC236}">
                <a16:creationId xmlns:a16="http://schemas.microsoft.com/office/drawing/2014/main" id="{F462AFCB-3B6E-D315-35C3-A0BCE3CCCD8B}"/>
              </a:ext>
            </a:extLst>
          </p:cNvPr>
          <p:cNvSpPr>
            <a:spLocks noGrp="1"/>
          </p:cNvSpPr>
          <p:nvPr>
            <p:ph type="ftr" sz="quarter" idx="28"/>
          </p:nvPr>
        </p:nvSpPr>
        <p:spPr/>
        <p:txBody>
          <a:bodyPr/>
          <a:lstStyle>
            <a:lvl1pPr>
              <a:defRPr cap="all" baseline="0"/>
            </a:lvl1pPr>
          </a:lstStyle>
          <a:p>
            <a:endParaRPr lang="en-GB"/>
          </a:p>
        </p:txBody>
      </p:sp>
      <p:sp>
        <p:nvSpPr>
          <p:cNvPr id="4" name="Slide Number Placeholder 3">
            <a:extLst>
              <a:ext uri="{FF2B5EF4-FFF2-40B4-BE49-F238E27FC236}">
                <a16:creationId xmlns:a16="http://schemas.microsoft.com/office/drawing/2014/main" id="{18F885E3-9478-1C64-314B-7B7ACFE34D30}"/>
              </a:ext>
            </a:extLst>
          </p:cNvPr>
          <p:cNvSpPr>
            <a:spLocks noGrp="1"/>
          </p:cNvSpPr>
          <p:nvPr>
            <p:ph type="sldNum" sz="quarter" idx="29"/>
          </p:nvPr>
        </p:nvSpPr>
        <p:spPr/>
        <p:txBody>
          <a:bodyPr/>
          <a:lstStyle>
            <a:lvl1pPr>
              <a:defRPr cap="all" baseline="0"/>
            </a:lvl1pPr>
          </a:lstStyle>
          <a:p>
            <a:fld id="{AE086683-F536-42AB-ABBC-F4803DFE8DBC}" type="slidenum">
              <a:rPr lang="en-GB" smtClean="0"/>
              <a:pPr/>
              <a:t>‹#›</a:t>
            </a:fld>
            <a:endParaRPr lang="en-GB"/>
          </a:p>
        </p:txBody>
      </p:sp>
    </p:spTree>
    <p:extLst>
      <p:ext uri="{BB962C8B-B14F-4D97-AF65-F5344CB8AC3E}">
        <p14:creationId xmlns:p14="http://schemas.microsoft.com/office/powerpoint/2010/main" val="373774427"/>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divider — Dark Image">
    <p:bg>
      <p:bgPr>
        <a:blipFill dpi="0" rotWithShape="1">
          <a:blip r:embed="rId2">
            <a:lum/>
            <a:extLst>
              <a:ext uri="{96DAC541-7B7A-43D3-8B79-37D633B846F1}">
                <asvg:svgBlip xmlns:asvg="http://schemas.microsoft.com/office/drawing/2016/SVG/main" r:embed="rId3"/>
              </a:ext>
            </a:extLst>
          </a:blip>
          <a:srcRect/>
          <a:stretch>
            <a:fillRect/>
          </a:stretch>
        </a:blipFill>
        <a:effectLst/>
      </p:bgPr>
    </p:bg>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D12D314E-10ED-E383-F562-E8F6C69E4439}"/>
              </a:ext>
            </a:extLst>
          </p:cNvPr>
          <p:cNvSpPr>
            <a:spLocks noGrp="1"/>
          </p:cNvSpPr>
          <p:nvPr>
            <p:ph type="dt" sz="half" idx="28"/>
          </p:nvPr>
        </p:nvSpPr>
        <p:spPr/>
        <p:txBody>
          <a:bodyPr/>
          <a:lstStyle>
            <a:lvl1pPr>
              <a:defRPr cap="all" baseline="0">
                <a:solidFill>
                  <a:schemeClr val="tx1"/>
                </a:solidFill>
              </a:defRPr>
            </a:lvl1pPr>
          </a:lstStyle>
          <a:p>
            <a:fld id="{31CF32B6-D70D-4E8D-96DA-0DDFBE9812A0}" type="datetime1">
              <a:rPr lang="en-US" smtClean="0"/>
              <a:t>9/12/2025</a:t>
            </a:fld>
            <a:endParaRPr lang="en-GB"/>
          </a:p>
        </p:txBody>
      </p:sp>
      <p:sp>
        <p:nvSpPr>
          <p:cNvPr id="4" name="Platshållare för sidfot 3">
            <a:extLst>
              <a:ext uri="{FF2B5EF4-FFF2-40B4-BE49-F238E27FC236}">
                <a16:creationId xmlns:a16="http://schemas.microsoft.com/office/drawing/2014/main" id="{33EFB79E-1ADF-CAD1-0CB4-86CE2047A294}"/>
              </a:ext>
            </a:extLst>
          </p:cNvPr>
          <p:cNvSpPr>
            <a:spLocks noGrp="1"/>
          </p:cNvSpPr>
          <p:nvPr>
            <p:ph type="ftr" sz="quarter" idx="29"/>
          </p:nvPr>
        </p:nvSpPr>
        <p:spPr/>
        <p:txBody>
          <a:bodyPr/>
          <a:lstStyle>
            <a:lvl1pPr>
              <a:defRPr cap="all" baseline="0">
                <a:solidFill>
                  <a:schemeClr val="tx1"/>
                </a:solidFill>
              </a:defRPr>
            </a:lvl1pPr>
          </a:lstStyle>
          <a:p>
            <a:endParaRPr lang="en-GB"/>
          </a:p>
        </p:txBody>
      </p:sp>
      <p:sp>
        <p:nvSpPr>
          <p:cNvPr id="5" name="Platshållare för bildnummer 4">
            <a:extLst>
              <a:ext uri="{FF2B5EF4-FFF2-40B4-BE49-F238E27FC236}">
                <a16:creationId xmlns:a16="http://schemas.microsoft.com/office/drawing/2014/main" id="{155D5CB7-81C4-8563-3665-A2D4C561274B}"/>
              </a:ext>
            </a:extLst>
          </p:cNvPr>
          <p:cNvSpPr>
            <a:spLocks noGrp="1"/>
          </p:cNvSpPr>
          <p:nvPr>
            <p:ph type="sldNum" sz="quarter" idx="30"/>
          </p:nvPr>
        </p:nvSpPr>
        <p:spPr/>
        <p:txBody>
          <a:bodyPr/>
          <a:lstStyle>
            <a:lvl1pPr>
              <a:defRPr cap="all" baseline="0">
                <a:solidFill>
                  <a:schemeClr val="tx1"/>
                </a:solidFill>
              </a:defRPr>
            </a:lvl1pPr>
          </a:lstStyle>
          <a:p>
            <a:fld id="{AE086683-F536-42AB-ABBC-F4803DFE8DBC}" type="slidenum">
              <a:rPr lang="en-GB" smtClean="0"/>
              <a:pPr/>
              <a:t>‹#›</a:t>
            </a:fld>
            <a:endParaRPr lang="en-GB"/>
          </a:p>
        </p:txBody>
      </p:sp>
      <p:sp>
        <p:nvSpPr>
          <p:cNvPr id="9" name="Text Placeholder 7">
            <a:extLst>
              <a:ext uri="{FF2B5EF4-FFF2-40B4-BE49-F238E27FC236}">
                <a16:creationId xmlns:a16="http://schemas.microsoft.com/office/drawing/2014/main" id="{BB60EEEA-FDBF-2003-8508-083A294CA0D2}"/>
              </a:ext>
            </a:extLst>
          </p:cNvPr>
          <p:cNvSpPr>
            <a:spLocks noGrp="1"/>
          </p:cNvSpPr>
          <p:nvPr>
            <p:ph type="body" sz="quarter" idx="13"/>
          </p:nvPr>
        </p:nvSpPr>
        <p:spPr>
          <a:xfrm>
            <a:off x="1155700" y="3284538"/>
            <a:ext cx="7527925"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US"/>
              <a:t>Click to edit Master text styles</a:t>
            </a:r>
          </a:p>
        </p:txBody>
      </p:sp>
      <p:sp>
        <p:nvSpPr>
          <p:cNvPr id="10" name="Text Placeholder 11">
            <a:extLst>
              <a:ext uri="{FF2B5EF4-FFF2-40B4-BE49-F238E27FC236}">
                <a16:creationId xmlns:a16="http://schemas.microsoft.com/office/drawing/2014/main" id="{A44D0B5F-7BFB-56CD-F0CC-EC345133C52C}"/>
              </a:ext>
            </a:extLst>
          </p:cNvPr>
          <p:cNvSpPr>
            <a:spLocks noGrp="1"/>
          </p:cNvSpPr>
          <p:nvPr>
            <p:ph type="body" sz="quarter" idx="26" hasCustomPrompt="1"/>
          </p:nvPr>
        </p:nvSpPr>
        <p:spPr>
          <a:xfrm>
            <a:off x="191294" y="3284538"/>
            <a:ext cx="773113" cy="354013"/>
          </a:xfrm>
        </p:spPr>
        <p:txBody>
          <a:bodyPr anchor="t"/>
          <a:lstStyle>
            <a:lvl1pPr marL="0" indent="0">
              <a:lnSpc>
                <a:spcPct val="84000"/>
              </a:lnSpc>
              <a:spcBef>
                <a:spcPts val="0"/>
              </a:spcBef>
              <a:spcAft>
                <a:spcPts val="0"/>
              </a:spcAft>
              <a:buNone/>
              <a:defRPr sz="2700" b="0" cap="all" spc="0" baseline="0">
                <a:solidFill>
                  <a:schemeClr val="tx1"/>
                </a:solidFill>
                <a:latin typeface="+mj-lt"/>
              </a:defRPr>
            </a:lvl1pPr>
          </a:lstStyle>
          <a:p>
            <a:pPr lvl="0"/>
            <a:r>
              <a:rPr lang="en-GB"/>
              <a:t>XX</a:t>
            </a:r>
          </a:p>
        </p:txBody>
      </p:sp>
    </p:spTree>
    <p:extLst>
      <p:ext uri="{BB962C8B-B14F-4D97-AF65-F5344CB8AC3E}">
        <p14:creationId xmlns:p14="http://schemas.microsoft.com/office/powerpoint/2010/main" val="591056753"/>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slideLayout" Target="../slideLayouts/slideLayout63.xml"/><Relationship Id="rId68" Type="http://schemas.openxmlformats.org/officeDocument/2006/relationships/oleObject" Target="../embeddings/oleObject1.bin"/><Relationship Id="rId7" Type="http://schemas.openxmlformats.org/officeDocument/2006/relationships/slideLayout" Target="../slideLayouts/slideLayout7.xml"/><Relationship Id="rId71"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66"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65" Type="http://schemas.openxmlformats.org/officeDocument/2006/relationships/slideLayout" Target="../slideLayouts/slideLayout65.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slideLayout" Target="../slideLayouts/slideLayout64.xml"/><Relationship Id="rId69" Type="http://schemas.openxmlformats.org/officeDocument/2006/relationships/image" Target="../media/image1.emf"/><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67" Type="http://schemas.openxmlformats.org/officeDocument/2006/relationships/tags" Target="../tags/tag1.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7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42679A23-EB1F-510D-EA81-CCE906E34FC8}"/>
              </a:ext>
            </a:extLst>
          </p:cNvPr>
          <p:cNvGraphicFramePr>
            <a:graphicFrameLocks noChangeAspect="1"/>
          </p:cNvGraphicFramePr>
          <p:nvPr userDrawn="1">
            <p:custDataLst>
              <p:tags r:id="rId67"/>
            </p:custDataLst>
            <p:extLst>
              <p:ext uri="{D42A27DB-BD31-4B8C-83A1-F6EECF244321}">
                <p14:modId xmlns:p14="http://schemas.microsoft.com/office/powerpoint/2010/main" val="2583916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8" imgW="395" imgH="394" progId="TCLayout.ActiveDocument.1">
                  <p:embed/>
                </p:oleObj>
              </mc:Choice>
              <mc:Fallback>
                <p:oleObj name="think-cell Slide" r:id="rId68" imgW="395" imgH="394" progId="TCLayout.ActiveDocument.1">
                  <p:embed/>
                  <p:pic>
                    <p:nvPicPr>
                      <p:cNvPr id="8" name="think-cell data - do not delete" hidden="1">
                        <a:extLst>
                          <a:ext uri="{FF2B5EF4-FFF2-40B4-BE49-F238E27FC236}">
                            <a16:creationId xmlns:a16="http://schemas.microsoft.com/office/drawing/2014/main" id="{42679A23-EB1F-510D-EA81-CCE906E34FC8}"/>
                          </a:ext>
                        </a:extLst>
                      </p:cNvPr>
                      <p:cNvPicPr/>
                      <p:nvPr/>
                    </p:nvPicPr>
                    <p:blipFill>
                      <a:blip r:embed="rId69"/>
                      <a:stretch>
                        <a:fillRect/>
                      </a:stretch>
                    </p:blipFill>
                    <p:spPr>
                      <a:xfrm>
                        <a:off x="1588" y="1588"/>
                        <a:ext cx="1588" cy="1588"/>
                      </a:xfrm>
                      <a:prstGeom prst="rect">
                        <a:avLst/>
                      </a:prstGeom>
                    </p:spPr>
                  </p:pic>
                </p:oleObj>
              </mc:Fallback>
            </mc:AlternateContent>
          </a:graphicData>
        </a:graphic>
      </p:graphicFrame>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183356" y="157162"/>
            <a:ext cx="7535069" cy="254668"/>
          </a:xfrm>
          <a:prstGeom prst="rect">
            <a:avLst/>
          </a:prstGeom>
        </p:spPr>
        <p:txBody>
          <a:bodyPr vert="horz" lIns="0" tIns="0" rIns="0" bIns="0" rtlCol="0" anchor="t">
            <a:noAutofit/>
          </a:bodyPr>
          <a:lstStyle/>
          <a:p>
            <a:r>
              <a:rPr lang="en-US"/>
              <a:t>Click to edit Master title style</a:t>
            </a:r>
            <a:endParaRPr lang="en-GB"/>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190500" y="2220913"/>
            <a:ext cx="11388725" cy="388937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rot="5400000">
            <a:off x="11424443" y="3313907"/>
            <a:ext cx="919163" cy="228600"/>
          </a:xfrm>
          <a:prstGeom prst="rect">
            <a:avLst/>
          </a:prstGeom>
        </p:spPr>
        <p:txBody>
          <a:bodyPr vert="horz" lIns="0" tIns="0" rIns="0" bIns="0" rtlCol="0" anchor="ctr">
            <a:noAutofit/>
          </a:bodyPr>
          <a:lstStyle>
            <a:lvl1pPr algn="ctr">
              <a:defRPr lang="sv-SE" sz="600" b="0" cap="all" spc="0" baseline="0" smtClean="0">
                <a:latin typeface="Arial" panose="020B0604020202020204" pitchFamily="34" charset="0"/>
                <a:ea typeface="INTL Headline Office Light" pitchFamily="2" charset="0"/>
                <a:cs typeface="Arial" panose="020B0604020202020204" pitchFamily="34" charset="0"/>
              </a:defRPr>
            </a:lvl1pPr>
          </a:lstStyle>
          <a:p>
            <a:fld id="{77E17E41-7839-4FAA-BA9D-98190A399756}" type="datetime1">
              <a:rPr lang="en-US" smtClean="0"/>
              <a:t>9/12/2025</a:t>
            </a:fld>
            <a:endParaRPr lang="en-GB"/>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rot="5400000">
            <a:off x="10871994" y="1647033"/>
            <a:ext cx="2030412" cy="228601"/>
          </a:xfrm>
          <a:prstGeom prst="rect">
            <a:avLst/>
          </a:prstGeom>
        </p:spPr>
        <p:txBody>
          <a:bodyPr vert="horz" lIns="0" tIns="0" rIns="0" bIns="0" rtlCol="0" anchor="ctr">
            <a:noAutofit/>
          </a:bodyPr>
          <a:lstStyle>
            <a:lvl1pPr algn="l">
              <a:defRPr sz="600" b="1" cap="all" spc="0" baseline="0">
                <a:solidFill>
                  <a:schemeClr val="tx1"/>
                </a:solidFill>
                <a:latin typeface="Arial" panose="020B0604020202020204" pitchFamily="34" charset="0"/>
                <a:ea typeface="INTL Headline Office Medium" pitchFamily="2" charset="0"/>
                <a:cs typeface="Arial" panose="020B0604020202020204" pitchFamily="34" charset="0"/>
              </a:defRPr>
            </a:lvl1pPr>
          </a:lstStyle>
          <a:p>
            <a:endParaRPr lang="en-GB"/>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11772902" y="6453582"/>
            <a:ext cx="227012" cy="228601"/>
          </a:xfrm>
          <a:prstGeom prst="rect">
            <a:avLst/>
          </a:prstGeom>
        </p:spPr>
        <p:txBody>
          <a:bodyPr vert="horz" lIns="0" tIns="0" rIns="0" bIns="0" rtlCol="0" anchor="b">
            <a:noAutofit/>
          </a:bodyPr>
          <a:lstStyle>
            <a:lvl1pPr algn="ctr">
              <a:defRPr sz="600" b="0" cap="all" spc="0" baseline="0">
                <a:solidFill>
                  <a:schemeClr val="tx1"/>
                </a:solidFill>
                <a:latin typeface="Arial" panose="020B0604020202020204" pitchFamily="34" charset="0"/>
                <a:ea typeface="INTL Headline Office Light" pitchFamily="2" charset="0"/>
                <a:cs typeface="Arial" panose="020B0604020202020204" pitchFamily="34" charset="0"/>
              </a:defRPr>
            </a:lvl1pPr>
          </a:lstStyle>
          <a:p>
            <a:fld id="{AE086683-F536-42AB-ABBC-F4803DFE8DBC}" type="slidenum">
              <a:rPr lang="en-GB" smtClean="0"/>
              <a:pPr/>
              <a:t>‹#›</a:t>
            </a:fld>
            <a:endParaRPr lang="en-GB"/>
          </a:p>
        </p:txBody>
      </p:sp>
      <p:pic>
        <p:nvPicPr>
          <p:cNvPr id="9" name="Graphic 8">
            <a:extLst>
              <a:ext uri="{FF2B5EF4-FFF2-40B4-BE49-F238E27FC236}">
                <a16:creationId xmlns:a16="http://schemas.microsoft.com/office/drawing/2014/main" id="{7BE024D9-0E5F-07DC-2109-84F7D717D76E}"/>
              </a:ext>
            </a:extLst>
          </p:cNvPr>
          <p:cNvPicPr>
            <a:picLocks noChangeAspect="1"/>
          </p:cNvPicPr>
          <p:nvPr userDrawn="1"/>
        </p:nvPicPr>
        <p:blipFill>
          <a:blip r:embed="rId70">
            <a:extLst>
              <a:ext uri="{96DAC541-7B7A-43D3-8B79-37D633B846F1}">
                <asvg:svgBlip xmlns:asvg="http://schemas.microsoft.com/office/drawing/2016/SVG/main" r:embed="rId71"/>
              </a:ext>
            </a:extLst>
          </a:blip>
          <a:stretch>
            <a:fillRect/>
          </a:stretch>
        </p:blipFill>
        <p:spPr>
          <a:xfrm>
            <a:off x="11738766" y="142270"/>
            <a:ext cx="298547" cy="259607"/>
          </a:xfrm>
          <a:prstGeom prst="rect">
            <a:avLst/>
          </a:prstGeom>
        </p:spPr>
      </p:pic>
      <p:sp>
        <p:nvSpPr>
          <p:cNvPr id="10" name="TextBox 9">
            <a:extLst>
              <a:ext uri="{FF2B5EF4-FFF2-40B4-BE49-F238E27FC236}">
                <a16:creationId xmlns:a16="http://schemas.microsoft.com/office/drawing/2014/main" id="{B8F6CC0E-3892-DDE7-61D8-FB7E61FF7EA5}"/>
              </a:ext>
            </a:extLst>
          </p:cNvPr>
          <p:cNvSpPr txBox="1"/>
          <p:nvPr userDrawn="1"/>
        </p:nvSpPr>
        <p:spPr>
          <a:xfrm rot="5400000">
            <a:off x="10743008" y="5111355"/>
            <a:ext cx="2288383" cy="228600"/>
          </a:xfrm>
          <a:prstGeom prst="rect">
            <a:avLst/>
          </a:prstGeom>
        </p:spPr>
        <p:txBody>
          <a:bodyPr vert="horz" lIns="0" tIns="0" rIns="0" bIns="0" rtlCol="0" anchor="ctr">
            <a:noAutofit/>
          </a:bodyPr>
          <a:lstStyle>
            <a:defPPr>
              <a:defRPr lang="sv-SE"/>
            </a:defPPr>
            <a:lvl1pPr>
              <a:defRPr sz="600">
                <a:ea typeface="INTL Headline Medium" pitchFamily="50" charset="0"/>
                <a:cs typeface="INTL Headline Medium" pitchFamily="50" charset="0"/>
              </a:defRPr>
            </a:lvl1pPr>
          </a:lstStyle>
          <a:p>
            <a:pPr lvl="0"/>
            <a:r>
              <a:rPr lang="en-GB" b="0" cap="all" spc="0" baseline="0">
                <a:latin typeface="Arial" panose="020B0604020202020204" pitchFamily="34" charset="0"/>
                <a:ea typeface="INTL Headline Office Light" pitchFamily="2" charset="0"/>
                <a:cs typeface="Arial" panose="020B0604020202020204" pitchFamily="34" charset="0"/>
              </a:rPr>
              <a:t>CONFIDENTIAL AND PROPRIETARY TO INTERNATIONAL</a:t>
            </a:r>
          </a:p>
        </p:txBody>
      </p:sp>
    </p:spTree>
    <p:extLst>
      <p:ext uri="{BB962C8B-B14F-4D97-AF65-F5344CB8AC3E}">
        <p14:creationId xmlns:p14="http://schemas.microsoft.com/office/powerpoint/2010/main" val="371465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 id="2147483721" r:id="rId61"/>
    <p:sldLayoutId id="2147483722" r:id="rId62"/>
    <p:sldLayoutId id="2147483723" r:id="rId63"/>
    <p:sldLayoutId id="2147483724" r:id="rId64"/>
    <p:sldLayoutId id="2147483725" r:id="rId65"/>
  </p:sldLayoutIdLst>
  <p:hf hdr="0" ftr="0"/>
  <p:txStyles>
    <p:titleStyle>
      <a:lvl1pPr algn="l" defTabSz="914400" rtl="0" eaLnBrk="1" latinLnBrk="0" hangingPunct="1">
        <a:lnSpc>
          <a:spcPct val="90000"/>
        </a:lnSpc>
        <a:spcBef>
          <a:spcPct val="0"/>
        </a:spcBef>
        <a:buNone/>
        <a:defRPr sz="1800" b="0" kern="1200" cap="all" spc="0" baseline="0">
          <a:solidFill>
            <a:schemeClr val="tx1"/>
          </a:solidFill>
          <a:latin typeface="+mj-lt"/>
          <a:ea typeface="+mj-ea"/>
          <a:cs typeface="+mj-cs"/>
        </a:defRPr>
      </a:lvl1pPr>
    </p:titleStyle>
    <p:bodyStyle>
      <a:lvl1pPr marL="263525" indent="-263525" algn="l" defTabSz="914400" rtl="0" eaLnBrk="1" latinLnBrk="0" hangingPunct="1">
        <a:lnSpc>
          <a:spcPct val="100000"/>
        </a:lnSpc>
        <a:spcBef>
          <a:spcPts val="500"/>
        </a:spcBef>
        <a:spcAft>
          <a:spcPts val="500"/>
        </a:spcAft>
        <a:buFont typeface="System Font Regular"/>
        <a:buChar char="—"/>
        <a:defRPr sz="1800" kern="1200" spc="0" baseline="0">
          <a:solidFill>
            <a:schemeClr val="tx1"/>
          </a:solidFill>
          <a:latin typeface="+mn-lt"/>
          <a:ea typeface="+mn-ea"/>
          <a:cs typeface="+mn-cs"/>
        </a:defRPr>
      </a:lvl1pPr>
      <a:lvl2pPr marL="541338" indent="-262800" algn="l" defTabSz="914400" rtl="0" eaLnBrk="1" latinLnBrk="0" hangingPunct="1">
        <a:lnSpc>
          <a:spcPct val="100000"/>
        </a:lnSpc>
        <a:spcBef>
          <a:spcPts val="500"/>
        </a:spcBef>
        <a:spcAft>
          <a:spcPts val="500"/>
        </a:spcAft>
        <a:buFont typeface="System Font Regular"/>
        <a:buChar char="—"/>
        <a:defRPr sz="1800" kern="1200" spc="0" baseline="0">
          <a:solidFill>
            <a:schemeClr val="tx1"/>
          </a:solidFill>
          <a:latin typeface="+mn-lt"/>
          <a:ea typeface="+mn-ea"/>
          <a:cs typeface="+mn-cs"/>
        </a:defRPr>
      </a:lvl2pPr>
      <a:lvl3pPr marL="804863" indent="-263525" algn="l" defTabSz="914400" rtl="0" eaLnBrk="1" latinLnBrk="0" hangingPunct="1">
        <a:lnSpc>
          <a:spcPct val="100000"/>
        </a:lnSpc>
        <a:spcBef>
          <a:spcPts val="500"/>
        </a:spcBef>
        <a:spcAft>
          <a:spcPts val="500"/>
        </a:spcAft>
        <a:buFont typeface="System Font Regular"/>
        <a:buChar char="—"/>
        <a:defRPr sz="1800" kern="1200" spc="0" baseline="0">
          <a:solidFill>
            <a:schemeClr val="tx1"/>
          </a:solidFill>
          <a:latin typeface="+mn-lt"/>
          <a:ea typeface="+mn-ea"/>
          <a:cs typeface="+mn-cs"/>
        </a:defRPr>
      </a:lvl3pPr>
      <a:lvl4pPr marL="1076325" indent="-261938" algn="l" defTabSz="914400" rtl="0" eaLnBrk="1" latinLnBrk="0" hangingPunct="1">
        <a:lnSpc>
          <a:spcPct val="100000"/>
        </a:lnSpc>
        <a:spcBef>
          <a:spcPts val="500"/>
        </a:spcBef>
        <a:spcAft>
          <a:spcPts val="500"/>
        </a:spcAft>
        <a:buFont typeface="System Font Regular"/>
        <a:buChar char="—"/>
        <a:defRPr sz="1800" kern="1200" spc="0" baseline="0">
          <a:solidFill>
            <a:schemeClr val="tx1"/>
          </a:solidFill>
          <a:latin typeface="+mn-lt"/>
          <a:ea typeface="+mn-ea"/>
          <a:cs typeface="+mn-cs"/>
        </a:defRPr>
      </a:lvl4pPr>
      <a:lvl5pPr marL="1357313" indent="-263525" algn="l" defTabSz="914400" rtl="0" eaLnBrk="1" latinLnBrk="0" hangingPunct="1">
        <a:lnSpc>
          <a:spcPct val="100000"/>
        </a:lnSpc>
        <a:spcBef>
          <a:spcPts val="500"/>
        </a:spcBef>
        <a:spcAft>
          <a:spcPts val="500"/>
        </a:spcAft>
        <a:buFont typeface="System Font Regular"/>
        <a:buChar char="—"/>
        <a:defRPr sz="1800" kern="1200" spc="0" baseline="0">
          <a:solidFill>
            <a:schemeClr val="tx1"/>
          </a:solidFill>
          <a:latin typeface="+mn-lt"/>
          <a:ea typeface="+mn-ea"/>
          <a:cs typeface="+mn-cs"/>
        </a:defRPr>
      </a:lvl5pPr>
      <a:lvl6pPr marL="1346200" indent="-179388" algn="l" defTabSz="914400" rtl="0" eaLnBrk="1" latinLnBrk="0" hangingPunct="1">
        <a:lnSpc>
          <a:spcPct val="90000"/>
        </a:lnSpc>
        <a:spcBef>
          <a:spcPts val="0"/>
        </a:spcBef>
        <a:spcAft>
          <a:spcPts val="500"/>
        </a:spcAft>
        <a:buFont typeface="INTL Text Office Light" pitchFamily="50" charset="0"/>
        <a:buChar char="—"/>
        <a:tabLst/>
        <a:defRPr sz="1800" kern="1200">
          <a:solidFill>
            <a:schemeClr val="tx1"/>
          </a:solidFill>
          <a:latin typeface="+mn-lt"/>
          <a:ea typeface="+mn-ea"/>
          <a:cs typeface="+mn-cs"/>
        </a:defRPr>
      </a:lvl6pPr>
      <a:lvl7pPr marL="15240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7pPr>
      <a:lvl8pPr marL="1701800" indent="-177800" algn="l" defTabSz="914400" rtl="0" eaLnBrk="1" latinLnBrk="0" hangingPunct="1">
        <a:lnSpc>
          <a:spcPct val="90000"/>
        </a:lnSpc>
        <a:spcBef>
          <a:spcPts val="0"/>
        </a:spcBef>
        <a:spcAft>
          <a:spcPts val="500"/>
        </a:spcAft>
        <a:buFont typeface="INTL Text Office Light" pitchFamily="50" charset="0"/>
        <a:buChar char="—"/>
        <a:defRPr sz="1800" kern="1200">
          <a:solidFill>
            <a:schemeClr val="tx1"/>
          </a:solidFill>
          <a:latin typeface="+mn-lt"/>
          <a:ea typeface="+mn-ea"/>
          <a:cs typeface="+mn-cs"/>
        </a:defRPr>
      </a:lvl8pPr>
      <a:lvl9pPr marL="1881188" indent="-179388" algn="l" defTabSz="914400" rtl="0" eaLnBrk="1" latinLnBrk="0" hangingPunct="1">
        <a:lnSpc>
          <a:spcPct val="90000"/>
        </a:lnSpc>
        <a:spcBef>
          <a:spcPts val="0"/>
        </a:spcBef>
        <a:spcAft>
          <a:spcPts val="600"/>
        </a:spcAft>
        <a:buFont typeface="INTL Text Office Light" pitchFamily="50"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0">
          <p15:clr>
            <a:srgbClr val="000000"/>
          </p15:clr>
        </p15:guide>
        <p15:guide id="2" pos="607">
          <p15:clr>
            <a:srgbClr val="C8C8C8"/>
          </p15:clr>
        </p15:guide>
        <p15:guide id="3" pos="728">
          <p15:clr>
            <a:srgbClr val="C8C8C8"/>
          </p15:clr>
        </p15:guide>
        <p15:guide id="4" pos="1215">
          <p15:clr>
            <a:srgbClr val="C8C8C8"/>
          </p15:clr>
        </p15:guide>
        <p15:guide id="5" pos="1335">
          <p15:clr>
            <a:srgbClr val="C8C8C8"/>
          </p15:clr>
        </p15:guide>
        <p15:guide id="6" pos="1823">
          <p15:clr>
            <a:srgbClr val="C8C8C8"/>
          </p15:clr>
        </p15:guide>
        <p15:guide id="7" pos="1943">
          <p15:clr>
            <a:srgbClr val="C8C8C8"/>
          </p15:clr>
        </p15:guide>
        <p15:guide id="8" pos="2431">
          <p15:clr>
            <a:srgbClr val="C8C8C8"/>
          </p15:clr>
        </p15:guide>
        <p15:guide id="9" pos="2551">
          <p15:clr>
            <a:srgbClr val="C8C8C8"/>
          </p15:clr>
        </p15:guide>
        <p15:guide id="10" pos="3039">
          <p15:clr>
            <a:srgbClr val="C8C8C8"/>
          </p15:clr>
        </p15:guide>
        <p15:guide id="11" pos="3159">
          <p15:clr>
            <a:srgbClr val="C8C8C8"/>
          </p15:clr>
        </p15:guide>
        <p15:guide id="12" pos="3645">
          <p15:clr>
            <a:srgbClr val="C8C8C8"/>
          </p15:clr>
        </p15:guide>
        <p15:guide id="13" pos="3767">
          <p15:clr>
            <a:srgbClr val="C8C8C8"/>
          </p15:clr>
        </p15:guide>
        <p15:guide id="14" pos="4255">
          <p15:clr>
            <a:srgbClr val="C8C8C8"/>
          </p15:clr>
        </p15:guide>
        <p15:guide id="15" pos="4375">
          <p15:clr>
            <a:srgbClr val="C8C8C8"/>
          </p15:clr>
        </p15:guide>
        <p15:guide id="16" pos="4862">
          <p15:clr>
            <a:srgbClr val="C8C8C8"/>
          </p15:clr>
        </p15:guide>
        <p15:guide id="17" pos="4983">
          <p15:clr>
            <a:srgbClr val="C8C8C8"/>
          </p15:clr>
        </p15:guide>
        <p15:guide id="18" pos="5470">
          <p15:clr>
            <a:srgbClr val="C8C8C8"/>
          </p15:clr>
        </p15:guide>
        <p15:guide id="19" pos="5591">
          <p15:clr>
            <a:srgbClr val="C8C8C8"/>
          </p15:clr>
        </p15:guide>
        <p15:guide id="20" pos="6078">
          <p15:clr>
            <a:srgbClr val="C8C8C8"/>
          </p15:clr>
        </p15:guide>
        <p15:guide id="21" pos="6198">
          <p15:clr>
            <a:srgbClr val="C8C8C8"/>
          </p15:clr>
        </p15:guide>
        <p15:guide id="22" pos="6686">
          <p15:clr>
            <a:srgbClr val="C8C8C8"/>
          </p15:clr>
        </p15:guide>
        <p15:guide id="23" pos="6806">
          <p15:clr>
            <a:srgbClr val="C8C8C8"/>
          </p15:clr>
        </p15:guide>
        <p15:guide id="24" pos="7294">
          <p15:clr>
            <a:srgbClr val="000000"/>
          </p15:clr>
        </p15:guide>
        <p15:guide id="25" orient="horz" pos="120">
          <p15:clr>
            <a:srgbClr val="000000"/>
          </p15:clr>
        </p15:guide>
        <p15:guide id="26" orient="horz" pos="349">
          <p15:clr>
            <a:srgbClr val="C8C8C8"/>
          </p15:clr>
        </p15:guide>
        <p15:guide id="27" orient="horz" pos="470">
          <p15:clr>
            <a:srgbClr val="C8C8C8"/>
          </p15:clr>
        </p15:guide>
        <p15:guide id="28" orient="horz" pos="699">
          <p15:clr>
            <a:srgbClr val="C8C8C8"/>
          </p15:clr>
        </p15:guide>
        <p15:guide id="29" orient="horz" pos="820">
          <p15:clr>
            <a:srgbClr val="C8C8C8"/>
          </p15:clr>
        </p15:guide>
        <p15:guide id="30" orient="horz" pos="1049">
          <p15:clr>
            <a:srgbClr val="C8C8C8"/>
          </p15:clr>
        </p15:guide>
        <p15:guide id="31" orient="horz" pos="1170">
          <p15:clr>
            <a:srgbClr val="C8C8C8"/>
          </p15:clr>
        </p15:guide>
        <p15:guide id="32" orient="horz" pos="1399">
          <p15:clr>
            <a:srgbClr val="C8C8C8"/>
          </p15:clr>
        </p15:guide>
        <p15:guide id="33" orient="horz" pos="1520">
          <p15:clr>
            <a:srgbClr val="C8C8C8"/>
          </p15:clr>
        </p15:guide>
        <p15:guide id="34" orient="horz" pos="1749">
          <p15:clr>
            <a:srgbClr val="C8C8C8"/>
          </p15:clr>
        </p15:guide>
        <p15:guide id="35" orient="horz" pos="1870">
          <p15:clr>
            <a:srgbClr val="C8C8C8"/>
          </p15:clr>
        </p15:guide>
        <p15:guide id="36" orient="horz" pos="2099">
          <p15:clr>
            <a:srgbClr val="C8C8C8"/>
          </p15:clr>
        </p15:guide>
        <p15:guide id="37" orient="horz" pos="2220">
          <p15:clr>
            <a:srgbClr val="C8C8C8"/>
          </p15:clr>
        </p15:guide>
        <p15:guide id="38" orient="horz" pos="2449">
          <p15:clr>
            <a:srgbClr val="C8C8C8"/>
          </p15:clr>
        </p15:guide>
        <p15:guide id="39" orient="horz" pos="2568">
          <p15:clr>
            <a:srgbClr val="C8C8C8"/>
          </p15:clr>
        </p15:guide>
        <p15:guide id="40" orient="horz" pos="2799">
          <p15:clr>
            <a:srgbClr val="C8C8C8"/>
          </p15:clr>
        </p15:guide>
        <p15:guide id="41" orient="horz" pos="2920">
          <p15:clr>
            <a:srgbClr val="C8C8C8"/>
          </p15:clr>
        </p15:guide>
        <p15:guide id="42" orient="horz" pos="3149">
          <p15:clr>
            <a:srgbClr val="C8C8C8"/>
          </p15:clr>
        </p15:guide>
        <p15:guide id="43" orient="horz" pos="3270">
          <p15:clr>
            <a:srgbClr val="C8C8C8"/>
          </p15:clr>
        </p15:guide>
        <p15:guide id="44" orient="horz" pos="3499">
          <p15:clr>
            <a:srgbClr val="C8C8C8"/>
          </p15:clr>
        </p15:guide>
        <p15:guide id="45" orient="horz" pos="3620">
          <p15:clr>
            <a:srgbClr val="C8C8C8"/>
          </p15:clr>
        </p15:guide>
        <p15:guide id="46" orient="horz" pos="3849">
          <p15:clr>
            <a:srgbClr val="C8C8C8"/>
          </p15:clr>
        </p15:guide>
        <p15:guide id="47" orient="horz" pos="3970">
          <p15:clr>
            <a:srgbClr val="C8C8C8"/>
          </p15:clr>
        </p15:guide>
        <p15:guide id="48" orient="horz" pos="4199">
          <p15:clr>
            <a:srgbClr val="000000"/>
          </p15:clr>
        </p15:guide>
        <p15:guide id="49" orient="horz" pos="2160">
          <p15:clr>
            <a:srgbClr val="000000"/>
          </p15:clr>
        </p15:guide>
        <p15:guide id="50" pos="7416">
          <p15:clr>
            <a:srgbClr val="A4A3A4"/>
          </p15:clr>
        </p15:guide>
        <p15:guide id="51" pos="7559">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4.xml"/><Relationship Id="rId1" Type="http://schemas.openxmlformats.org/officeDocument/2006/relationships/tags" Target="../tags/tag2.xml"/><Relationship Id="rId4" Type="http://schemas.openxmlformats.org/officeDocument/2006/relationships/image" Target="../media/image15.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4.xml"/><Relationship Id="rId1" Type="http://schemas.openxmlformats.org/officeDocument/2006/relationships/tags" Target="../tags/tag3.xml"/><Relationship Id="rId4" Type="http://schemas.openxmlformats.org/officeDocument/2006/relationships/image" Target="../media/image15.emf"/></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4.xml"/><Relationship Id="rId1" Type="http://schemas.openxmlformats.org/officeDocument/2006/relationships/tags" Target="../tags/tag4.xml"/><Relationship Id="rId4" Type="http://schemas.openxmlformats.org/officeDocument/2006/relationships/image" Target="../media/image15.emf"/></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4.xml"/><Relationship Id="rId1" Type="http://schemas.openxmlformats.org/officeDocument/2006/relationships/tags" Target="../tags/tag5.xml"/><Relationship Id="rId5" Type="http://schemas.openxmlformats.org/officeDocument/2006/relationships/image" Target="../media/image16.emf"/><Relationship Id="rId4" Type="http://schemas.openxmlformats.org/officeDocument/2006/relationships/image" Target="../media/image15.e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4.xml"/><Relationship Id="rId1" Type="http://schemas.openxmlformats.org/officeDocument/2006/relationships/tags" Target="../tags/tag6.xml"/><Relationship Id="rId5" Type="http://schemas.openxmlformats.org/officeDocument/2006/relationships/image" Target="../media/image17.emf"/><Relationship Id="rId4"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4.xml"/><Relationship Id="rId1" Type="http://schemas.openxmlformats.org/officeDocument/2006/relationships/tags" Target="../tags/tag7.xml"/><Relationship Id="rId6" Type="http://schemas.openxmlformats.org/officeDocument/2006/relationships/image" Target="../media/image19.emf"/><Relationship Id="rId5" Type="http://schemas.openxmlformats.org/officeDocument/2006/relationships/image" Target="../media/image18.emf"/><Relationship Id="rId4" Type="http://schemas.openxmlformats.org/officeDocument/2006/relationships/image" Target="../media/image1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F3608B-2514-1C40-5DC2-B3902ECF171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0FB603FA-1954-ECC3-D3BE-DF703BD99424}"/>
              </a:ext>
            </a:extLst>
          </p:cNvPr>
          <p:cNvSpPr>
            <a:spLocks noGrp="1"/>
          </p:cNvSpPr>
          <p:nvPr>
            <p:ph type="body" sz="quarter" idx="13"/>
          </p:nvPr>
        </p:nvSpPr>
        <p:spPr>
          <a:xfrm>
            <a:off x="190500" y="3152211"/>
            <a:ext cx="10423525" cy="1676625"/>
          </a:xfrm>
        </p:spPr>
        <p:txBody>
          <a:bodyPr/>
          <a:lstStyle/>
          <a:p>
            <a:r>
              <a:rPr lang="en-US" sz="4800" dirty="0"/>
              <a:t>5 Why Process/Guidelines</a:t>
            </a:r>
            <a:endParaRPr lang="en-GB" sz="4800" dirty="0"/>
          </a:p>
        </p:txBody>
      </p:sp>
      <p:sp>
        <p:nvSpPr>
          <p:cNvPr id="12" name="Date Placeholder 11">
            <a:extLst>
              <a:ext uri="{FF2B5EF4-FFF2-40B4-BE49-F238E27FC236}">
                <a16:creationId xmlns:a16="http://schemas.microsoft.com/office/drawing/2014/main" id="{7E57B000-8227-F7FA-B563-703FA1691C74}"/>
              </a:ext>
            </a:extLst>
          </p:cNvPr>
          <p:cNvSpPr>
            <a:spLocks noGrp="1"/>
          </p:cNvSpPr>
          <p:nvPr>
            <p:ph type="dt" sz="half" idx="26"/>
          </p:nvPr>
        </p:nvSpPr>
        <p:spPr>
          <a:xfrm rot="5400000">
            <a:off x="11350328" y="2908955"/>
            <a:ext cx="1072158" cy="464211"/>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rPr>
              <a:t>6/12/25</a:t>
            </a:r>
            <a:endParaRPr kumimoji="0" lang="en-GB" sz="800" b="0" i="0" u="none" strike="noStrike" kern="1200" cap="all" spc="0" normalizeH="0" baseline="0" noProof="0">
              <a:ln>
                <a:noFill/>
              </a:ln>
              <a:solidFill>
                <a:prstClr val="white"/>
              </a:solidFill>
              <a:effectLst/>
              <a:uLnTx/>
              <a:uFillTx/>
              <a:latin typeface="INTL Headline Office Light" pitchFamily="2" charset="0"/>
              <a:ea typeface="INTL Headline Office Light" pitchFamily="2" charset="0"/>
              <a:cs typeface="INTL Headline Office Light" pitchFamily="2" charset="0"/>
            </a:endParaRPr>
          </a:p>
        </p:txBody>
      </p:sp>
      <p:sp>
        <p:nvSpPr>
          <p:cNvPr id="3" name="Slide Number Placeholder 2">
            <a:extLst>
              <a:ext uri="{FF2B5EF4-FFF2-40B4-BE49-F238E27FC236}">
                <a16:creationId xmlns:a16="http://schemas.microsoft.com/office/drawing/2014/main" id="{8E366DC8-D174-B335-2063-A80B91169213}"/>
              </a:ext>
            </a:extLst>
          </p:cNvPr>
          <p:cNvSpPr>
            <a:spLocks noGrp="1"/>
          </p:cNvSpPr>
          <p:nvPr>
            <p:ph type="sldNum"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white"/>
                </a:solidFill>
                <a:effectLst/>
                <a:uLnTx/>
                <a:uFillTx/>
                <a:latin typeface="Arial" panose="020B0604020202020204" pitchFamily="34" charset="0"/>
                <a:ea typeface="INTL Headline Office Light"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1</a:t>
            </a:fld>
            <a:endParaRPr kumimoji="0" lang="en-US" sz="600" b="0" i="0" u="none" strike="noStrike" kern="1200" cap="all" spc="0" normalizeH="0" baseline="0" noProof="0">
              <a:ln>
                <a:noFill/>
              </a:ln>
              <a:solidFill>
                <a:prstClr val="white"/>
              </a:solidFill>
              <a:effectLst/>
              <a:uLnTx/>
              <a:uFillTx/>
              <a:latin typeface="Arial" panose="020B0604020202020204" pitchFamily="34" charset="0"/>
              <a:ea typeface="INTL Headline Office Light" pitchFamily="2" charset="0"/>
              <a:cs typeface="Arial" panose="020B0604020202020204" pitchFamily="34" charset="0"/>
            </a:endParaRPr>
          </a:p>
        </p:txBody>
      </p:sp>
      <p:sp>
        <p:nvSpPr>
          <p:cNvPr id="4" name="Text Placeholder 3">
            <a:extLst>
              <a:ext uri="{FF2B5EF4-FFF2-40B4-BE49-F238E27FC236}">
                <a16:creationId xmlns:a16="http://schemas.microsoft.com/office/drawing/2014/main" id="{EE9B04CB-7105-B140-049F-22DAF69C4F8F}"/>
              </a:ext>
            </a:extLst>
          </p:cNvPr>
          <p:cNvSpPr>
            <a:spLocks noGrp="1"/>
          </p:cNvSpPr>
          <p:nvPr>
            <p:ph type="body" sz="quarter" idx="25"/>
          </p:nvPr>
        </p:nvSpPr>
        <p:spPr/>
        <p:txBody>
          <a:bodyPr/>
          <a:lstStyle/>
          <a:p>
            <a:endParaRPr lang="en-US"/>
          </a:p>
        </p:txBody>
      </p:sp>
    </p:spTree>
    <p:extLst>
      <p:ext uri="{BB962C8B-B14F-4D97-AF65-F5344CB8AC3E}">
        <p14:creationId xmlns:p14="http://schemas.microsoft.com/office/powerpoint/2010/main" val="17239340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A4E02-FE98-ADE4-BF2C-5AF15FEAF964}"/>
            </a:ext>
          </a:extLst>
        </p:cNvPr>
        <p:cNvGrpSpPr/>
        <p:nvPr/>
      </p:nvGrpSpPr>
      <p:grpSpPr>
        <a:xfrm>
          <a:off x="0" y="0"/>
          <a:ext cx="0" cy="0"/>
          <a:chOff x="0" y="0"/>
          <a:chExt cx="0" cy="0"/>
        </a:xfrm>
      </p:grpSpPr>
      <p:sp>
        <p:nvSpPr>
          <p:cNvPr id="12" name="Date Placeholder 11">
            <a:extLst>
              <a:ext uri="{FF2B5EF4-FFF2-40B4-BE49-F238E27FC236}">
                <a16:creationId xmlns:a16="http://schemas.microsoft.com/office/drawing/2014/main" id="{898746C8-5014-2E72-7E57-17CB29E4F522}"/>
              </a:ext>
            </a:extLst>
          </p:cNvPr>
          <p:cNvSpPr>
            <a:spLocks noGrp="1"/>
          </p:cNvSpPr>
          <p:nvPr>
            <p:ph type="dt" sz="half" idx="27"/>
          </p:nvPr>
        </p:nvSpPr>
        <p:spPr>
          <a:xfrm rot="5400000">
            <a:off x="11424443" y="3313907"/>
            <a:ext cx="919163" cy="228600"/>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 b="0" i="0" u="none" strike="noStrike" kern="1200" cap="all" spc="0" normalizeH="0" baseline="0" noProof="0">
                <a:ln>
                  <a:noFill/>
                </a:ln>
                <a:solidFill>
                  <a:prstClr val="black"/>
                </a:solidFill>
                <a:effectLst/>
                <a:uLnTx/>
                <a:uFillTx/>
                <a:latin typeface="Arial" panose="020B0604020202020204" pitchFamily="34" charset="0"/>
                <a:ea typeface="INTL Headline Office Light" pitchFamily="2" charset="0"/>
                <a:cs typeface="Arial" panose="020B0604020202020204" pitchFamily="34" charset="0"/>
              </a:rPr>
              <a:t>6/12/25</a:t>
            </a:r>
            <a:endParaRPr kumimoji="0" lang="en-GB" sz="600" b="0" i="0" u="none" strike="noStrike" kern="1200" cap="all" spc="0" normalizeH="0" baseline="0" noProof="0">
              <a:ln>
                <a:noFill/>
              </a:ln>
              <a:solidFill>
                <a:prstClr val="black"/>
              </a:solidFill>
              <a:effectLst/>
              <a:uLnTx/>
              <a:uFillTx/>
              <a:latin typeface="Arial" panose="020B0604020202020204" pitchFamily="34" charset="0"/>
              <a:ea typeface="INTL Headline Office Light" pitchFamily="2" charset="0"/>
              <a:cs typeface="Arial" panose="020B0604020202020204" pitchFamily="34" charset="0"/>
            </a:endParaRPr>
          </a:p>
        </p:txBody>
      </p:sp>
      <p:sp>
        <p:nvSpPr>
          <p:cNvPr id="6" name="Text Placeholder 10">
            <a:extLst>
              <a:ext uri="{FF2B5EF4-FFF2-40B4-BE49-F238E27FC236}">
                <a16:creationId xmlns:a16="http://schemas.microsoft.com/office/drawing/2014/main" id="{2293D4AD-385A-76B0-12E8-745F47F5C9ED}"/>
              </a:ext>
            </a:extLst>
          </p:cNvPr>
          <p:cNvSpPr>
            <a:spLocks noGrp="1"/>
          </p:cNvSpPr>
          <p:nvPr>
            <p:ph type="body" sz="quarter" idx="13"/>
          </p:nvPr>
        </p:nvSpPr>
        <p:spPr>
          <a:xfrm>
            <a:off x="1824996" y="943996"/>
            <a:ext cx="9037302" cy="5630255"/>
          </a:xfrm>
        </p:spPr>
        <p:txBody>
          <a:bodyPr/>
          <a:lstStyle/>
          <a:p>
            <a:r>
              <a:rPr lang="en-US" sz="2400" b="1" dirty="0">
                <a:solidFill>
                  <a:schemeClr val="bg1"/>
                </a:solidFill>
              </a:rPr>
              <a:t>Supplier Expectation</a:t>
            </a:r>
          </a:p>
          <a:p>
            <a:r>
              <a:rPr lang="en-US" sz="2400" b="1" dirty="0">
                <a:solidFill>
                  <a:schemeClr val="bg1"/>
                </a:solidFill>
              </a:rPr>
              <a:t>Definition</a:t>
            </a:r>
          </a:p>
          <a:p>
            <a:pPr lvl="1"/>
            <a:r>
              <a:rPr lang="en-US" sz="2400" b="1" cap="all" dirty="0">
                <a:solidFill>
                  <a:schemeClr val="bg1"/>
                </a:solidFill>
                <a:latin typeface="+mj-lt"/>
              </a:rPr>
              <a:t>5 Why process</a:t>
            </a:r>
          </a:p>
          <a:p>
            <a:pPr lvl="1"/>
            <a:r>
              <a:rPr lang="en-US" sz="2400" b="1" cap="all" dirty="0">
                <a:solidFill>
                  <a:schemeClr val="bg1"/>
                </a:solidFill>
                <a:latin typeface="+mj-lt"/>
              </a:rPr>
              <a:t>Corrective Action</a:t>
            </a:r>
          </a:p>
          <a:p>
            <a:r>
              <a:rPr lang="en-US" sz="2400" b="1" dirty="0">
                <a:solidFill>
                  <a:schemeClr val="bg1"/>
                </a:solidFill>
              </a:rPr>
              <a:t>Form/Document</a:t>
            </a:r>
          </a:p>
          <a:p>
            <a:pPr lvl="1"/>
            <a:r>
              <a:rPr lang="en-US" sz="2400" b="1" cap="all" dirty="0">
                <a:solidFill>
                  <a:schemeClr val="bg1"/>
                </a:solidFill>
                <a:latin typeface="+mj-lt"/>
              </a:rPr>
              <a:t>3 Legged 5 Why</a:t>
            </a:r>
          </a:p>
        </p:txBody>
      </p:sp>
      <p:sp>
        <p:nvSpPr>
          <p:cNvPr id="10" name="Title 20">
            <a:extLst>
              <a:ext uri="{FF2B5EF4-FFF2-40B4-BE49-F238E27FC236}">
                <a16:creationId xmlns:a16="http://schemas.microsoft.com/office/drawing/2014/main" id="{5C4EFCC3-2DB6-50B8-CF8E-18CADF167AE8}"/>
              </a:ext>
            </a:extLst>
          </p:cNvPr>
          <p:cNvSpPr txBox="1">
            <a:spLocks/>
          </p:cNvSpPr>
          <p:nvPr/>
        </p:nvSpPr>
        <p:spPr>
          <a:xfrm>
            <a:off x="183356" y="157162"/>
            <a:ext cx="7535069" cy="254668"/>
          </a:xfrm>
          <a:prstGeom prst="rect">
            <a:avLst/>
          </a:prstGeom>
        </p:spPr>
        <p:txBody>
          <a:bodyPr vert="horz"/>
          <a:lstStyle>
            <a:lvl1pPr algn="l" defTabSz="914400" rtl="0" eaLnBrk="1" latinLnBrk="0" hangingPunct="1">
              <a:lnSpc>
                <a:spcPct val="90000"/>
              </a:lnSpc>
              <a:spcBef>
                <a:spcPct val="0"/>
              </a:spcBef>
              <a:buNone/>
              <a:defRPr sz="1800" kern="1200" cap="all"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0" i="0" u="none" strike="noStrike" kern="1200" cap="all" spc="0" normalizeH="0" baseline="0" noProof="0" dirty="0">
                <a:ln>
                  <a:noFill/>
                </a:ln>
                <a:solidFill>
                  <a:prstClr val="white"/>
                </a:solidFill>
                <a:effectLst/>
                <a:uLnTx/>
                <a:uFillTx/>
                <a:latin typeface="INTL Headline" pitchFamily="50" charset="0"/>
                <a:ea typeface="INTL Headline" pitchFamily="50" charset="0"/>
                <a:cs typeface="INTL Headline" pitchFamily="50" charset="0"/>
              </a:rPr>
              <a:t>CONTENTS</a:t>
            </a:r>
          </a:p>
        </p:txBody>
      </p:sp>
      <p:sp>
        <p:nvSpPr>
          <p:cNvPr id="3" name="Slide Number Placeholder 2">
            <a:extLst>
              <a:ext uri="{FF2B5EF4-FFF2-40B4-BE49-F238E27FC236}">
                <a16:creationId xmlns:a16="http://schemas.microsoft.com/office/drawing/2014/main" id="{CE82CA30-4C91-306E-AA74-95A47C0E4177}"/>
              </a:ext>
            </a:extLst>
          </p:cNvPr>
          <p:cNvSpPr>
            <a:spLocks noGrp="1"/>
          </p:cNvSpPr>
          <p:nvPr>
            <p:ph type="sldNum"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E086683-F536-42AB-ABBC-F4803DFE8DBC}" type="slidenum">
              <a:rPr kumimoji="0" lang="en-GB" sz="600" b="0" i="0" u="none" strike="noStrike" kern="1200" cap="all" spc="0" normalizeH="0" baseline="0" noProof="0" smtClean="0">
                <a:ln>
                  <a:noFill/>
                </a:ln>
                <a:solidFill>
                  <a:prstClr val="black"/>
                </a:solidFill>
                <a:effectLst/>
                <a:uLnTx/>
                <a:uFillTx/>
                <a:latin typeface="Arial" panose="020B0604020202020204" pitchFamily="34" charset="0"/>
                <a:ea typeface="INTL Headline Office Light" pitchFamily="2"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600" b="0" i="0" u="none" strike="noStrike" kern="1200" cap="all" spc="0" normalizeH="0" baseline="0" noProof="0">
              <a:ln>
                <a:noFill/>
              </a:ln>
              <a:solidFill>
                <a:prstClr val="black"/>
              </a:solidFill>
              <a:effectLst/>
              <a:uLnTx/>
              <a:uFillTx/>
              <a:latin typeface="Arial" panose="020B0604020202020204" pitchFamily="34" charset="0"/>
              <a:ea typeface="INTL Headline Office Light" pitchFamily="2" charset="0"/>
              <a:cs typeface="Arial" panose="020B0604020202020204" pitchFamily="34" charset="0"/>
            </a:endParaRPr>
          </a:p>
        </p:txBody>
      </p:sp>
    </p:spTree>
    <p:extLst>
      <p:ext uri="{BB962C8B-B14F-4D97-AF65-F5344CB8AC3E}">
        <p14:creationId xmlns:p14="http://schemas.microsoft.com/office/powerpoint/2010/main" val="964583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2D36485D-E482-0037-31BF-CACC596E90CC}"/>
              </a:ext>
            </a:extLst>
          </p:cNvPr>
          <p:cNvGraphicFramePr>
            <a:graphicFrameLocks noChangeAspect="1"/>
          </p:cNvGraphicFramePr>
          <p:nvPr>
            <p:custDataLst>
              <p:tags r:id="rId1"/>
            </p:custDataLst>
            <p:extLst>
              <p:ext uri="{D42A27DB-BD31-4B8C-83A1-F6EECF244321}">
                <p14:modId xmlns:p14="http://schemas.microsoft.com/office/powerpoint/2010/main" val="19905825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Headline" pitchFamily="50" charset="0"/>
                <a:ea typeface="INTL Headline" pitchFamily="50" charset="0"/>
                <a:cs typeface="INTL Headline" pitchFamily="50" charset="0"/>
              </a:rPr>
              <a:t>Expectations</a:t>
            </a:r>
          </a:p>
        </p:txBody>
      </p:sp>
      <p:sp>
        <p:nvSpPr>
          <p:cNvPr id="3" name="Content Placeholder 2"/>
          <p:cNvSpPr>
            <a:spLocks noGrp="1"/>
          </p:cNvSpPr>
          <p:nvPr>
            <p:ph idx="1"/>
          </p:nvPr>
        </p:nvSpPr>
        <p:spPr>
          <a:xfrm>
            <a:off x="775414" y="941540"/>
            <a:ext cx="10479222" cy="5195888"/>
          </a:xfrm>
        </p:spPr>
        <p:txBody>
          <a:bodyPr/>
          <a:lstStyle/>
          <a:p>
            <a:r>
              <a:rPr lang="en-US" dirty="0">
                <a:latin typeface="INTñl text"/>
              </a:rPr>
              <a:t>Suppliers are expected to be aware of all EDI demand requirements and any potential risk to assuring that those demands are met. Any identified risks are to be </a:t>
            </a:r>
            <a:r>
              <a:rPr lang="en-US" u="sng" dirty="0">
                <a:latin typeface="INTñl text"/>
              </a:rPr>
              <a:t>immediately</a:t>
            </a:r>
            <a:r>
              <a:rPr lang="en-US" dirty="0">
                <a:latin typeface="INTñl text"/>
              </a:rPr>
              <a:t> communicated to your plant material representatives.</a:t>
            </a:r>
          </a:p>
          <a:p>
            <a:r>
              <a:rPr lang="en-US" dirty="0">
                <a:latin typeface="INTñl text"/>
              </a:rPr>
              <a:t>When problems arise, suppliers are expected to contain the problem and response rapidly with permanent corrective action on non conforming deliveries</a:t>
            </a:r>
          </a:p>
          <a:p>
            <a:r>
              <a:rPr lang="en-US" dirty="0">
                <a:latin typeface="INTñl text"/>
              </a:rPr>
              <a:t>Suppliers are responsible for coordinating the appropriate activities to identify and communicate material delivery risks, present containment recovery/action plans, and communicate to appropriate parties when the activity is complete</a:t>
            </a:r>
          </a:p>
          <a:p>
            <a:r>
              <a:rPr lang="en-US" dirty="0">
                <a:latin typeface="INTñl text"/>
              </a:rPr>
              <a:t>Suppliers are expected to take ownership of the process, lead root cause investigations, and report on a timely basis as required by the assigned Navistar representatives. Information on the 5Why format and process follows, but suppliers are expected to obtain further training on the 5 Why methodology if needed</a:t>
            </a:r>
          </a:p>
          <a:p>
            <a:r>
              <a:rPr lang="en-US" dirty="0">
                <a:latin typeface="INTñl text"/>
              </a:rPr>
              <a:t>The official document to be used is the 3 legged 5 Why. Summary reports or supplier internal formats will not be accepted</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ñl text"/>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600" b="0" i="0" u="none" strike="noStrike" kern="1200" cap="all" spc="0" normalizeH="0" baseline="0" noProof="0" dirty="0">
              <a:ln>
                <a:noFill/>
              </a:ln>
              <a:solidFill>
                <a:srgbClr val="080DCA"/>
              </a:solidFill>
              <a:effectLst/>
              <a:uLnTx/>
              <a:uFillTx/>
              <a:latin typeface="INTñl text"/>
            </a:endParaRPr>
          </a:p>
        </p:txBody>
      </p:sp>
    </p:spTree>
    <p:extLst>
      <p:ext uri="{BB962C8B-B14F-4D97-AF65-F5344CB8AC3E}">
        <p14:creationId xmlns:p14="http://schemas.microsoft.com/office/powerpoint/2010/main" val="22302833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1B6931DC-C4A4-BF18-FD7B-284DA1D9588B}"/>
              </a:ext>
            </a:extLst>
          </p:cNvPr>
          <p:cNvGraphicFramePr>
            <a:graphicFrameLocks noChangeAspect="1"/>
          </p:cNvGraphicFramePr>
          <p:nvPr>
            <p:custDataLst>
              <p:tags r:id="rId1"/>
            </p:custDataLst>
            <p:extLst>
              <p:ext uri="{D42A27DB-BD31-4B8C-83A1-F6EECF244321}">
                <p14:modId xmlns:p14="http://schemas.microsoft.com/office/powerpoint/2010/main" val="7527237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Text" pitchFamily="50" charset="0"/>
                <a:ea typeface="INTL Text" pitchFamily="50" charset="0"/>
                <a:cs typeface="INTL Text" pitchFamily="50" charset="0"/>
              </a:rPr>
              <a:t>5 Why </a:t>
            </a:r>
            <a:r>
              <a:rPr lang="en-US" dirty="0">
                <a:latin typeface="INTL Headline" pitchFamily="50" charset="0"/>
                <a:ea typeface="INTL Headline" pitchFamily="50" charset="0"/>
                <a:cs typeface="INTL Headline" pitchFamily="50" charset="0"/>
              </a:rPr>
              <a:t>process</a:t>
            </a:r>
            <a:r>
              <a:rPr lang="en-US" dirty="0">
                <a:latin typeface="INTL Text" pitchFamily="50" charset="0"/>
                <a:ea typeface="INTL Text" pitchFamily="50" charset="0"/>
                <a:cs typeface="INTL Text" pitchFamily="50" charset="0"/>
              </a:rPr>
              <a:t> - Definition</a:t>
            </a:r>
          </a:p>
        </p:txBody>
      </p:sp>
      <p:sp>
        <p:nvSpPr>
          <p:cNvPr id="3" name="Content Placeholder 2"/>
          <p:cNvSpPr>
            <a:spLocks noGrp="1"/>
          </p:cNvSpPr>
          <p:nvPr>
            <p:ph idx="1"/>
          </p:nvPr>
        </p:nvSpPr>
        <p:spPr>
          <a:xfrm>
            <a:off x="795403" y="697282"/>
            <a:ext cx="10528126" cy="5195888"/>
          </a:xfrm>
        </p:spPr>
        <p:txBody>
          <a:bodyPr/>
          <a:lstStyle/>
          <a:p>
            <a:r>
              <a:rPr lang="en-US" dirty="0">
                <a:latin typeface="INTL Text" pitchFamily="50" charset="0"/>
                <a:ea typeface="INTL Text" pitchFamily="50" charset="0"/>
                <a:cs typeface="INTL Text" pitchFamily="50" charset="0"/>
              </a:rPr>
              <a:t>	The 5 Why process is a tool to push thinking about a potential cause down to the root level. Often stated to find the disease and not the symptom</a:t>
            </a:r>
          </a:p>
          <a:p>
            <a:r>
              <a:rPr lang="en-US" dirty="0">
                <a:latin typeface="INTL Text" pitchFamily="50" charset="0"/>
                <a:ea typeface="INTL Text" pitchFamily="50" charset="0"/>
                <a:cs typeface="INTL Text" pitchFamily="50" charset="0"/>
              </a:rPr>
              <a:t>It is a simple process that asks why an event (missed POA/point of application shortage or other noncompliance) occurred enough times to get to a root cause. The number 5 is not rigid, but asking why enough times to get to a root cause is required</a:t>
            </a:r>
          </a:p>
          <a:p>
            <a:r>
              <a:rPr lang="en-US" dirty="0">
                <a:latin typeface="INTL Text" pitchFamily="50" charset="0"/>
                <a:ea typeface="INTL Text" pitchFamily="50" charset="0"/>
                <a:cs typeface="INTL Text" pitchFamily="50" charset="0"/>
              </a:rPr>
              <a:t>Each subsequent why should ask why to the preceding statement. </a:t>
            </a:r>
          </a:p>
          <a:p>
            <a:pPr lvl="1"/>
            <a:r>
              <a:rPr lang="en-US" dirty="0">
                <a:latin typeface="INTL Text" pitchFamily="50" charset="0"/>
                <a:ea typeface="INTL Text" pitchFamily="50" charset="0"/>
                <a:cs typeface="INTL Text" pitchFamily="50" charset="0"/>
              </a:rPr>
              <a:t>Starting at the bottom of the 5 why’s and stating therefore to each of the preceding why’s will maintain constant flow and assist in root cause determination</a:t>
            </a:r>
          </a:p>
          <a:p>
            <a:r>
              <a:rPr lang="en-US" dirty="0">
                <a:latin typeface="INTL Text" pitchFamily="50" charset="0"/>
                <a:ea typeface="INTL Text" pitchFamily="50" charset="0"/>
                <a:cs typeface="INTL Text" pitchFamily="50" charset="0"/>
              </a:rPr>
              <a:t>Each root cause should have a countermeasure(s) attached</a:t>
            </a:r>
          </a:p>
          <a:p>
            <a:r>
              <a:rPr lang="en-US" dirty="0">
                <a:latin typeface="INTL Text" pitchFamily="50" charset="0"/>
                <a:ea typeface="INTL Text" pitchFamily="50" charset="0"/>
                <a:cs typeface="INTL Text" pitchFamily="50" charset="0"/>
              </a:rPr>
              <a:t>Multiple 5Why’s may be required for different attributes to properly define the problem</a:t>
            </a:r>
          </a:p>
          <a:p>
            <a:r>
              <a:rPr lang="en-US" dirty="0">
                <a:latin typeface="INTL Text" pitchFamily="50" charset="0"/>
                <a:ea typeface="INTL Text" pitchFamily="50" charset="0"/>
                <a:cs typeface="INTL Text" pitchFamily="50" charset="0"/>
              </a:rPr>
              <a:t>Example:</a:t>
            </a:r>
          </a:p>
          <a:p>
            <a:pPr lvl="1"/>
            <a:r>
              <a:rPr lang="en-US" sz="1400" dirty="0">
                <a:latin typeface="INTL Text" pitchFamily="50" charset="0"/>
                <a:ea typeface="INTL Text" pitchFamily="50" charset="0"/>
                <a:cs typeface="INTL Text" pitchFamily="50" charset="0"/>
              </a:rPr>
              <a:t>Problem statement: Material (part number) impacted POA (point of application) at plant (x) on (date)</a:t>
            </a:r>
          </a:p>
          <a:p>
            <a:pPr lvl="2"/>
            <a:r>
              <a:rPr lang="en-US" sz="1400" dirty="0">
                <a:latin typeface="INTL Text" pitchFamily="50" charset="0"/>
                <a:ea typeface="INTL Text" pitchFamily="50" charset="0"/>
                <a:cs typeface="INTL Text" pitchFamily="50" charset="0"/>
              </a:rPr>
              <a:t>Why? Part did not ship in time to customer</a:t>
            </a:r>
          </a:p>
          <a:p>
            <a:pPr lvl="3"/>
            <a:r>
              <a:rPr lang="en-US" sz="1400" dirty="0">
                <a:latin typeface="INTL Text" pitchFamily="50" charset="0"/>
                <a:ea typeface="INTL Text" pitchFamily="50" charset="0"/>
                <a:cs typeface="INTL Text" pitchFamily="50" charset="0"/>
              </a:rPr>
              <a:t>Why? Production of part did not meet due date</a:t>
            </a:r>
          </a:p>
          <a:p>
            <a:pPr lvl="4"/>
            <a:r>
              <a:rPr lang="en-US" sz="1400" dirty="0">
                <a:latin typeface="INTL Text" pitchFamily="50" charset="0"/>
                <a:ea typeface="INTL Text" pitchFamily="50" charset="0"/>
                <a:cs typeface="INTL Text" pitchFamily="50" charset="0"/>
              </a:rPr>
              <a:t>Why? Equipment experienced down time</a:t>
            </a:r>
          </a:p>
          <a:p>
            <a:pPr lvl="5"/>
            <a:r>
              <a:rPr lang="en-US" sz="1400" dirty="0">
                <a:latin typeface="INTL Text" pitchFamily="50" charset="0"/>
                <a:ea typeface="INTL Text" pitchFamily="50" charset="0"/>
                <a:cs typeface="INTL Text" pitchFamily="50" charset="0"/>
              </a:rPr>
              <a:t>Why? Preventative Maintenance was not done</a:t>
            </a:r>
          </a:p>
          <a:p>
            <a:pPr lvl="6"/>
            <a:r>
              <a:rPr lang="en-US" sz="1400" dirty="0">
                <a:latin typeface="INTL Text" pitchFamily="50" charset="0"/>
                <a:ea typeface="INTL Text" pitchFamily="50" charset="0"/>
                <a:cs typeface="INTL Text" pitchFamily="50" charset="0"/>
              </a:rPr>
              <a:t>Why? Equipment was not on PM Schedule</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600" b="0" i="0" u="none" strike="noStrike" kern="1200" cap="all" spc="0" normalizeH="0" baseline="0" noProof="0" dirty="0">
              <a:ln>
                <a:noFill/>
              </a:ln>
              <a:solidFill>
                <a:srgbClr val="080DCA"/>
              </a:solidFill>
              <a:effectLst/>
              <a:uLnTx/>
              <a:uFillTx/>
              <a:latin typeface="INTL Text" pitchFamily="50" charset="0"/>
              <a:ea typeface="INTL Text" pitchFamily="50" charset="0"/>
              <a:cs typeface="INTL Text" pitchFamily="50" charset="0"/>
            </a:endParaRPr>
          </a:p>
        </p:txBody>
      </p:sp>
    </p:spTree>
    <p:extLst>
      <p:ext uri="{BB962C8B-B14F-4D97-AF65-F5344CB8AC3E}">
        <p14:creationId xmlns:p14="http://schemas.microsoft.com/office/powerpoint/2010/main" val="4217014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503F4A56-AA34-DCBA-7C70-6B7892A6E0D3}"/>
              </a:ext>
            </a:extLst>
          </p:cNvPr>
          <p:cNvGraphicFramePr>
            <a:graphicFrameLocks noChangeAspect="1"/>
          </p:cNvGraphicFramePr>
          <p:nvPr>
            <p:custDataLst>
              <p:tags r:id="rId1"/>
            </p:custDataLst>
            <p:extLst>
              <p:ext uri="{D42A27DB-BD31-4B8C-83A1-F6EECF244321}">
                <p14:modId xmlns:p14="http://schemas.microsoft.com/office/powerpoint/2010/main" val="10383177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Headline" pitchFamily="50" charset="0"/>
                <a:ea typeface="INTL Headline" pitchFamily="50" charset="0"/>
                <a:cs typeface="INTL Headline" pitchFamily="50" charset="0"/>
              </a:rPr>
              <a:t>5 Why Process - Corrective Action</a:t>
            </a:r>
          </a:p>
        </p:txBody>
      </p:sp>
      <p:sp>
        <p:nvSpPr>
          <p:cNvPr id="3" name="Content Placeholder 2"/>
          <p:cNvSpPr>
            <a:spLocks noGrp="1"/>
          </p:cNvSpPr>
          <p:nvPr>
            <p:ph idx="1"/>
          </p:nvPr>
        </p:nvSpPr>
        <p:spPr>
          <a:xfrm>
            <a:off x="497683" y="1035143"/>
            <a:ext cx="11388725" cy="3889375"/>
          </a:xfrm>
        </p:spPr>
        <p:txBody>
          <a:bodyPr/>
          <a:lstStyle/>
          <a:p>
            <a:r>
              <a:rPr lang="en-US" sz="2400" dirty="0">
                <a:latin typeface="INTL Text" pitchFamily="50" charset="0"/>
                <a:ea typeface="INTL Text" pitchFamily="50" charset="0"/>
                <a:cs typeface="INTL Text" pitchFamily="50" charset="0"/>
              </a:rPr>
              <a:t>It is often stated that the difficult part of the 5Y process is the root cause identification. If the correct root cause is identified then the solution can often be a logical conclusion</a:t>
            </a:r>
          </a:p>
          <a:p>
            <a:r>
              <a:rPr lang="en-US" sz="2400" dirty="0">
                <a:latin typeface="INTL Text" pitchFamily="50" charset="0"/>
                <a:ea typeface="INTL Text" pitchFamily="50" charset="0"/>
                <a:cs typeface="INTL Text" pitchFamily="50" charset="0"/>
              </a:rPr>
              <a:t>Acceptance of a corrective action is if it prevents reoccurrence</a:t>
            </a:r>
          </a:p>
          <a:p>
            <a:r>
              <a:rPr lang="en-US" sz="2400" dirty="0">
                <a:latin typeface="INTL Text" pitchFamily="50" charset="0"/>
                <a:ea typeface="INTL Text" pitchFamily="50" charset="0"/>
                <a:cs typeface="INTL Text" pitchFamily="50" charset="0"/>
              </a:rPr>
              <a:t>Training is NOT a corrective action. Personnel can leave and the same risk of occurrence remains.</a:t>
            </a:r>
          </a:p>
          <a:p>
            <a:r>
              <a:rPr lang="en-US" sz="2400" dirty="0">
                <a:latin typeface="INTL Text" pitchFamily="50" charset="0"/>
                <a:ea typeface="INTL Text" pitchFamily="50" charset="0"/>
                <a:cs typeface="INTL Text" pitchFamily="50" charset="0"/>
              </a:rPr>
              <a:t>The best corrective action “</a:t>
            </a:r>
            <a:r>
              <a:rPr lang="en-US" sz="2400" dirty="0" err="1">
                <a:latin typeface="INTL Text" pitchFamily="50" charset="0"/>
                <a:ea typeface="INTL Text" pitchFamily="50" charset="0"/>
                <a:cs typeface="INTL Text" pitchFamily="50" charset="0"/>
              </a:rPr>
              <a:t>pokeyoke’s</a:t>
            </a:r>
            <a:r>
              <a:rPr lang="en-US" sz="2400" dirty="0">
                <a:latin typeface="INTL Text" pitchFamily="50" charset="0"/>
                <a:ea typeface="INTL Text" pitchFamily="50" charset="0"/>
                <a:cs typeface="INTL Text" pitchFamily="50" charset="0"/>
              </a:rPr>
              <a:t>” or error proofs the process to prevent reoccurrence</a:t>
            </a:r>
          </a:p>
          <a:p>
            <a:r>
              <a:rPr lang="en-US" sz="2400" dirty="0">
                <a:latin typeface="INTL Text" pitchFamily="50" charset="0"/>
                <a:ea typeface="INTL Text" pitchFamily="50" charset="0"/>
                <a:cs typeface="INTL Text" pitchFamily="50" charset="0"/>
              </a:rPr>
              <a:t>A corrective action should also be “institutionalized”.  If the problem existed with one part number, or one piece of equipment, etc., does the corrective action look at all processes that may exhibit the same condition</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600" b="0" i="0" u="none" strike="noStrike" kern="1200" cap="all" spc="0" normalizeH="0" baseline="0" noProof="0" dirty="0">
              <a:ln>
                <a:noFill/>
              </a:ln>
              <a:solidFill>
                <a:srgbClr val="080DCA"/>
              </a:solidFill>
              <a:effectLst/>
              <a:uLnTx/>
              <a:uFillTx/>
              <a:latin typeface="INTL Text" pitchFamily="50" charset="0"/>
              <a:ea typeface="INTL Text" pitchFamily="50" charset="0"/>
              <a:cs typeface="INTL Text" pitchFamily="50" charset="0"/>
            </a:endParaRPr>
          </a:p>
        </p:txBody>
      </p:sp>
    </p:spTree>
    <p:extLst>
      <p:ext uri="{BB962C8B-B14F-4D97-AF65-F5344CB8AC3E}">
        <p14:creationId xmlns:p14="http://schemas.microsoft.com/office/powerpoint/2010/main" val="27589000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6DCCBC23-ABB8-7F12-FC50-A941C63B455F}"/>
              </a:ext>
            </a:extLst>
          </p:cNvPr>
          <p:cNvGraphicFramePr>
            <a:graphicFrameLocks noChangeAspect="1"/>
          </p:cNvGraphicFramePr>
          <p:nvPr>
            <p:custDataLst>
              <p:tags r:id="rId1"/>
            </p:custDataLst>
            <p:extLst>
              <p:ext uri="{D42A27DB-BD31-4B8C-83A1-F6EECF244321}">
                <p14:modId xmlns:p14="http://schemas.microsoft.com/office/powerpoint/2010/main" val="8233354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Text" pitchFamily="50" charset="0"/>
                <a:ea typeface="INTL Text" pitchFamily="50" charset="0"/>
                <a:cs typeface="INTL Text" pitchFamily="50" charset="0"/>
              </a:rPr>
              <a:t>5Why </a:t>
            </a:r>
            <a:r>
              <a:rPr lang="en-US" dirty="0">
                <a:latin typeface="INTL Headline" pitchFamily="50" charset="0"/>
                <a:ea typeface="INTL Headline" pitchFamily="50" charset="0"/>
                <a:cs typeface="INTL Headline" pitchFamily="50" charset="0"/>
              </a:rPr>
              <a:t>document</a:t>
            </a:r>
            <a:r>
              <a:rPr lang="en-US" dirty="0">
                <a:latin typeface="INTL Text" pitchFamily="50" charset="0"/>
                <a:ea typeface="INTL Text" pitchFamily="50" charset="0"/>
                <a:cs typeface="INTL Text" pitchFamily="50" charset="0"/>
              </a:rPr>
              <a:t> page 1</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600" b="0" i="0" u="none" strike="noStrike" kern="1200" cap="all" spc="0" normalizeH="0" baseline="0" noProof="0" dirty="0">
              <a:ln>
                <a:noFill/>
              </a:ln>
              <a:solidFill>
                <a:srgbClr val="080DCA"/>
              </a:solidFill>
              <a:effectLst/>
              <a:uLnTx/>
              <a:uFillTx/>
              <a:latin typeface="INTL Text" pitchFamily="50" charset="0"/>
              <a:ea typeface="INTL Text" pitchFamily="50" charset="0"/>
              <a:cs typeface="INTL Text" pitchFamily="50" charset="0"/>
            </a:endParaRPr>
          </a:p>
        </p:txBody>
      </p:sp>
      <p:sp>
        <p:nvSpPr>
          <p:cNvPr id="67" name="TextBox 66"/>
          <p:cNvSpPr txBox="1"/>
          <p:nvPr/>
        </p:nvSpPr>
        <p:spPr>
          <a:xfrm>
            <a:off x="4495800" y="1066801"/>
            <a:ext cx="6096001"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The supplier is required to complete this page, with Navistar support as necessary.  The header information will all be sent on the email request defining POA (point of application) occurrence data</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Any check circle in red needs to be filled in and then a statement to that step listed under comments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The bottom of the form also needs to be completed before acceptance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Note: There may be some redundancy between this page and page 2. This is by design to assure we are getting to a root cause of the problem</a:t>
            </a:r>
          </a:p>
        </p:txBody>
      </p:sp>
      <p:pic>
        <p:nvPicPr>
          <p:cNvPr id="5" name="Content Placeholder 4"/>
          <p:cNvPicPr>
            <a:picLocks noGrp="1" noChangeAspect="1"/>
          </p:cNvPicPr>
          <p:nvPr>
            <p:ph idx="1"/>
          </p:nvPr>
        </p:nvPicPr>
        <p:blipFill>
          <a:blip r:embed="rId5"/>
          <a:stretch>
            <a:fillRect/>
          </a:stretch>
        </p:blipFill>
        <p:spPr>
          <a:xfrm>
            <a:off x="1381125" y="1066800"/>
            <a:ext cx="3575532" cy="5195888"/>
          </a:xfrm>
          <a:prstGeom prst="rect">
            <a:avLst/>
          </a:prstGeom>
        </p:spPr>
      </p:pic>
    </p:spTree>
    <p:extLst>
      <p:ext uri="{BB962C8B-B14F-4D97-AF65-F5344CB8AC3E}">
        <p14:creationId xmlns:p14="http://schemas.microsoft.com/office/powerpoint/2010/main" val="2358697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1948C90F-592F-337D-9954-0F64D2E79948}"/>
              </a:ext>
            </a:extLst>
          </p:cNvPr>
          <p:cNvGraphicFramePr>
            <a:graphicFrameLocks noChangeAspect="1"/>
          </p:cNvGraphicFramePr>
          <p:nvPr>
            <p:custDataLst>
              <p:tags r:id="rId1"/>
            </p:custDataLst>
            <p:extLst>
              <p:ext uri="{D42A27DB-BD31-4B8C-83A1-F6EECF244321}">
                <p14:modId xmlns:p14="http://schemas.microsoft.com/office/powerpoint/2010/main" val="9656447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Text" pitchFamily="50" charset="0"/>
                <a:ea typeface="INTL Text" pitchFamily="50" charset="0"/>
                <a:cs typeface="INTL Text" pitchFamily="50" charset="0"/>
              </a:rPr>
              <a:t>5Why </a:t>
            </a:r>
            <a:r>
              <a:rPr lang="en-US" dirty="0">
                <a:latin typeface="INTL Headline" pitchFamily="50" charset="0"/>
                <a:ea typeface="INTL Headline" pitchFamily="50" charset="0"/>
                <a:cs typeface="INTL Headline" pitchFamily="50" charset="0"/>
              </a:rPr>
              <a:t>document</a:t>
            </a:r>
            <a:r>
              <a:rPr lang="en-US" dirty="0">
                <a:latin typeface="INTL Text" pitchFamily="50" charset="0"/>
                <a:ea typeface="INTL Text" pitchFamily="50" charset="0"/>
                <a:cs typeface="INTL Text" pitchFamily="50" charset="0"/>
              </a:rPr>
              <a:t> page 2</a:t>
            </a:r>
          </a:p>
        </p:txBody>
      </p:sp>
      <p:pic>
        <p:nvPicPr>
          <p:cNvPr id="5" name="Content Placeholder 4"/>
          <p:cNvPicPr>
            <a:picLocks noGrp="1" noChangeAspect="1"/>
          </p:cNvPicPr>
          <p:nvPr>
            <p:ph idx="1"/>
          </p:nvPr>
        </p:nvPicPr>
        <p:blipFill>
          <a:blip r:embed="rId5"/>
          <a:stretch>
            <a:fillRect/>
          </a:stretch>
        </p:blipFill>
        <p:spPr>
          <a:xfrm>
            <a:off x="1295401" y="1066800"/>
            <a:ext cx="6973029" cy="5195888"/>
          </a:xfrm>
          <a:prstGeom prst="rect">
            <a:avLst/>
          </a:prstGeom>
        </p:spPr>
      </p:pic>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600" b="0" i="0" u="none" strike="noStrike" kern="1200" cap="all" spc="0" normalizeH="0" baseline="0" noProof="0" dirty="0">
              <a:ln>
                <a:noFill/>
              </a:ln>
              <a:solidFill>
                <a:srgbClr val="080DCA"/>
              </a:solidFill>
              <a:effectLst/>
              <a:uLnTx/>
              <a:uFillTx/>
              <a:latin typeface="INTL Text" pitchFamily="50" charset="0"/>
              <a:ea typeface="INTL Text" pitchFamily="50" charset="0"/>
              <a:cs typeface="INTL Text" pitchFamily="50" charset="0"/>
            </a:endParaRPr>
          </a:p>
        </p:txBody>
      </p:sp>
      <p:sp>
        <p:nvSpPr>
          <p:cNvPr id="6" name="TextBox 5"/>
          <p:cNvSpPr txBox="1"/>
          <p:nvPr/>
        </p:nvSpPr>
        <p:spPr>
          <a:xfrm>
            <a:off x="8458200" y="1066801"/>
            <a:ext cx="2240280" cy="552458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This is the essence of the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Note: The 5Y process is broken down into three sections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Why was non conformance created (Specific Problem)</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Why did it reach the customer (Detection)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Why did the system (process) allow this to happen. (Systemic)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Each section needs a corrective action – owner – and date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Note: Do not confuse containment with corrective action. This action should prevent reoccurrence</a:t>
            </a:r>
          </a:p>
        </p:txBody>
      </p:sp>
    </p:spTree>
    <p:extLst>
      <p:ext uri="{BB962C8B-B14F-4D97-AF65-F5344CB8AC3E}">
        <p14:creationId xmlns:p14="http://schemas.microsoft.com/office/powerpoint/2010/main" val="2127558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hink-cell data - do not delete" hidden="1">
            <a:extLst>
              <a:ext uri="{FF2B5EF4-FFF2-40B4-BE49-F238E27FC236}">
                <a16:creationId xmlns:a16="http://schemas.microsoft.com/office/drawing/2014/main" id="{47FA4904-BB71-87DB-AA56-FE6444172F5C}"/>
              </a:ext>
            </a:extLst>
          </p:cNvPr>
          <p:cNvGraphicFramePr>
            <a:graphicFrameLocks noChangeAspect="1"/>
          </p:cNvGraphicFramePr>
          <p:nvPr>
            <p:custDataLst>
              <p:tags r:id="rId1"/>
            </p:custDataLst>
            <p:extLst>
              <p:ext uri="{D42A27DB-BD31-4B8C-83A1-F6EECF244321}">
                <p14:modId xmlns:p14="http://schemas.microsoft.com/office/powerpoint/2010/main" val="192767213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4" progId="TCLayout.ActiveDocument.1">
                  <p:embed/>
                </p:oleObj>
              </mc:Choice>
              <mc:Fallback>
                <p:oleObj name="think-cell Slide" r:id="rId3" imgW="395" imgH="394"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p:nvPr>
        </p:nvSpPr>
        <p:spPr/>
        <p:txBody>
          <a:bodyPr vert="horz"/>
          <a:lstStyle/>
          <a:p>
            <a:r>
              <a:rPr lang="en-US" dirty="0">
                <a:latin typeface="INTL Text" pitchFamily="50" charset="0"/>
                <a:ea typeface="INTL Text" pitchFamily="50" charset="0"/>
                <a:cs typeface="INTL Text" pitchFamily="50" charset="0"/>
              </a:rPr>
              <a:t>5Why </a:t>
            </a:r>
            <a:r>
              <a:rPr lang="en-US" dirty="0">
                <a:latin typeface="INTL Headline" pitchFamily="50" charset="0"/>
                <a:ea typeface="INTL Headline" pitchFamily="50" charset="0"/>
                <a:cs typeface="INTL Headline" pitchFamily="50" charset="0"/>
              </a:rPr>
              <a:t>document</a:t>
            </a:r>
            <a:r>
              <a:rPr lang="en-US" dirty="0">
                <a:latin typeface="INTL Text" pitchFamily="50" charset="0"/>
                <a:ea typeface="INTL Text" pitchFamily="50" charset="0"/>
                <a:cs typeface="INTL Text" pitchFamily="50" charset="0"/>
              </a:rPr>
              <a:t> page 3</a:t>
            </a:r>
          </a:p>
        </p:txBody>
      </p:sp>
      <p:sp>
        <p:nvSpPr>
          <p:cNvPr id="4" name="Slide Number Placeholder 3"/>
          <p:cNvSpPr>
            <a:spLocks noGrp="1"/>
          </p:cNvSpPr>
          <p:nvPr>
            <p:ph type="sldNum" sz="quarter" idx="10"/>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579807B-B067-46FD-88D1-D3C95CC70173}" type="slidenum">
              <a:rPr kumimoji="0" lang="en-US" sz="600" b="0" i="0" u="none" strike="noStrike" kern="1200" cap="all" spc="0" normalizeH="0" baseline="0" noProof="0" smtClean="0">
                <a:ln>
                  <a:noFill/>
                </a:ln>
                <a:solidFill>
                  <a:srgbClr val="080DCA"/>
                </a:solidFill>
                <a:effectLst/>
                <a:uLnTx/>
                <a:uFillTx/>
                <a:latin typeface="INTL Text" pitchFamily="50" charset="0"/>
                <a:ea typeface="INTL Text" pitchFamily="50" charset="0"/>
                <a:cs typeface="INTL Text" pitchFamily="50"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600" b="0" i="0" u="none" strike="noStrike" kern="1200" cap="all" spc="0" normalizeH="0" baseline="0" noProof="0" dirty="0">
              <a:ln>
                <a:noFill/>
              </a:ln>
              <a:solidFill>
                <a:srgbClr val="080DCA"/>
              </a:solidFill>
              <a:effectLst/>
              <a:uLnTx/>
              <a:uFillTx/>
              <a:latin typeface="INTL Text" pitchFamily="50" charset="0"/>
              <a:ea typeface="INTL Text" pitchFamily="50" charset="0"/>
              <a:cs typeface="INTL Text" pitchFamily="50" charset="0"/>
            </a:endParaRPr>
          </a:p>
        </p:txBody>
      </p:sp>
      <p:sp>
        <p:nvSpPr>
          <p:cNvPr id="6" name="TextBox 5"/>
          <p:cNvSpPr txBox="1"/>
          <p:nvPr/>
        </p:nvSpPr>
        <p:spPr>
          <a:xfrm>
            <a:off x="8458200" y="1295400"/>
            <a:ext cx="2286000" cy="39703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This counter measure page must be completed in order to accept the submission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INTL Text" pitchFamily="50" charset="0"/>
                <a:ea typeface="INTL Text" pitchFamily="50" charset="0"/>
                <a:cs typeface="INTL Text" pitchFamily="50" charset="0"/>
              </a:rPr>
              <a:t>The status column must reflect the clock . This is a requirement and future corrective actions will be followed up with to assure compliance</a:t>
            </a:r>
          </a:p>
        </p:txBody>
      </p:sp>
      <p:pic>
        <p:nvPicPr>
          <p:cNvPr id="11" name="Content Placeholder 10"/>
          <p:cNvPicPr>
            <a:picLocks noGrp="1" noChangeAspect="1"/>
          </p:cNvPicPr>
          <p:nvPr>
            <p:ph idx="1"/>
          </p:nvPr>
        </p:nvPicPr>
        <p:blipFill>
          <a:blip r:embed="rId5"/>
          <a:stretch>
            <a:fillRect/>
          </a:stretch>
        </p:blipFill>
        <p:spPr>
          <a:xfrm>
            <a:off x="1371600" y="1066800"/>
            <a:ext cx="7023200" cy="5195888"/>
          </a:xfrm>
          <a:prstGeom prst="rect">
            <a:avLst/>
          </a:prstGeom>
        </p:spPr>
      </p:pic>
      <p:pic>
        <p:nvPicPr>
          <p:cNvPr id="3" name="Picture 2"/>
          <p:cNvPicPr>
            <a:picLocks noChangeAspect="1"/>
          </p:cNvPicPr>
          <p:nvPr/>
        </p:nvPicPr>
        <p:blipFill>
          <a:blip r:embed="rId6"/>
          <a:stretch>
            <a:fillRect/>
          </a:stretch>
        </p:blipFill>
        <p:spPr>
          <a:xfrm>
            <a:off x="1360818" y="5282905"/>
            <a:ext cx="7033982" cy="993638"/>
          </a:xfrm>
          <a:prstGeom prst="rect">
            <a:avLst/>
          </a:prstGeom>
        </p:spPr>
      </p:pic>
    </p:spTree>
    <p:extLst>
      <p:ext uri="{BB962C8B-B14F-4D97-AF65-F5344CB8AC3E}">
        <p14:creationId xmlns:p14="http://schemas.microsoft.com/office/powerpoint/2010/main" val="14241443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Date Placeholder 13">
            <a:extLst>
              <a:ext uri="{FF2B5EF4-FFF2-40B4-BE49-F238E27FC236}">
                <a16:creationId xmlns:a16="http://schemas.microsoft.com/office/drawing/2014/main" id="{DEED7378-652C-7D07-495E-3A4D83BC08F5}"/>
              </a:ext>
            </a:extLst>
          </p:cNvPr>
          <p:cNvSpPr>
            <a:spLocks noGrp="1"/>
          </p:cNvSpPr>
          <p:nvPr>
            <p:ph type="dt" sz="half" idx="10"/>
          </p:nvPr>
        </p:nvSpPr>
        <p:spPr>
          <a:xfrm rot="5400000">
            <a:off x="11426032" y="2855119"/>
            <a:ext cx="919163" cy="228600"/>
          </a:xfrm>
        </p:spPr>
        <p:txBody>
          <a:bodyPr/>
          <a:lstStyle/>
          <a:p>
            <a:r>
              <a:rPr lang="en-GB" sz="700"/>
              <a:t>6/12/2025</a:t>
            </a:r>
          </a:p>
        </p:txBody>
      </p:sp>
      <p:sp>
        <p:nvSpPr>
          <p:cNvPr id="3" name="Slide Number Placeholder 2">
            <a:extLst>
              <a:ext uri="{FF2B5EF4-FFF2-40B4-BE49-F238E27FC236}">
                <a16:creationId xmlns:a16="http://schemas.microsoft.com/office/drawing/2014/main" id="{0C0FF164-2D79-8050-0746-B03519A0F773}"/>
              </a:ext>
            </a:extLst>
          </p:cNvPr>
          <p:cNvSpPr>
            <a:spLocks noGrp="1"/>
          </p:cNvSpPr>
          <p:nvPr>
            <p:ph type="sldNum" sz="quarter" idx="12"/>
          </p:nvPr>
        </p:nvSpPr>
        <p:spPr/>
        <p:txBody>
          <a:bodyPr/>
          <a:lstStyle/>
          <a:p>
            <a:fld id="{AE086683-F536-42AB-ABBC-F4803DFE8DBC}" type="slidenum">
              <a:rPr lang="en-GB" smtClean="0"/>
              <a:pPr/>
              <a:t>9</a:t>
            </a:fld>
            <a:endParaRPr lang="en-US"/>
          </a:p>
        </p:txBody>
      </p:sp>
    </p:spTree>
    <p:extLst>
      <p:ext uri="{BB962C8B-B14F-4D97-AF65-F5344CB8AC3E}">
        <p14:creationId xmlns:p14="http://schemas.microsoft.com/office/powerpoint/2010/main" val="41265011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nternational_Confidential">
  <a:themeElements>
    <a:clrScheme name="INTL">
      <a:dk1>
        <a:sysClr val="windowText" lastClr="000000"/>
      </a:dk1>
      <a:lt1>
        <a:sysClr val="window" lastClr="FFFFFF"/>
      </a:lt1>
      <a:dk2>
        <a:srgbClr val="272623"/>
      </a:dk2>
      <a:lt2>
        <a:srgbClr val="DAD9D8"/>
      </a:lt2>
      <a:accent1>
        <a:srgbClr val="FF7144"/>
      </a:accent1>
      <a:accent2>
        <a:srgbClr val="BD3830"/>
      </a:accent2>
      <a:accent3>
        <a:srgbClr val="5C1916"/>
      </a:accent3>
      <a:accent4>
        <a:srgbClr val="BAB9B5"/>
      </a:accent4>
      <a:accent5>
        <a:srgbClr val="82817D"/>
      </a:accent5>
      <a:accent6>
        <a:srgbClr val="41413E"/>
      </a:accent6>
      <a:hlink>
        <a:srgbClr val="FF7144"/>
      </a:hlink>
      <a:folHlink>
        <a:srgbClr val="FF714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lnSpc>
            <a:spcPct val="90000"/>
          </a:lnSpc>
          <a:spcBef>
            <a:spcPts val="500"/>
          </a:spcBef>
          <a:spcAft>
            <a:spcPts val="500"/>
          </a:spcAft>
          <a:defRPr sz="1200" dirty="0" err="1">
            <a:solidFill>
              <a:schemeClr val="tx1"/>
            </a:solidFill>
            <a:latin typeface="INTL Text Office" pitchFamily="2" charset="0"/>
            <a:ea typeface="INTL Text Office" pitchFamily="2" charset="0"/>
            <a:cs typeface="INTL Text Office" pitchFamily="2" charset="0"/>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lnSpc>
            <a:spcPct val="90000"/>
          </a:lnSpc>
          <a:spcBef>
            <a:spcPts val="500"/>
          </a:spcBef>
          <a:spcAft>
            <a:spcPts val="500"/>
          </a:spcAft>
          <a:defRPr sz="1200" dirty="0" smtClean="0">
            <a:latin typeface="INTL Text Office" pitchFamily="2" charset="0"/>
            <a:ea typeface="INTL Text Office" pitchFamily="2" charset="0"/>
            <a:cs typeface="INTL Text Office" pitchFamily="2" charset="0"/>
          </a:defRPr>
        </a:defPPr>
      </a:lstStyle>
    </a:txDef>
  </a:objectDefaults>
  <a:extraClrSchemeLst/>
  <a:custClrLst>
    <a:custClr name="Desert_Red">
      <a:srgbClr val="E9453A"/>
    </a:custClr>
    <a:custClr name="Harvester_Red">
      <a:srgbClr val="84211F"/>
    </a:custClr>
    <a:custClr name="Clay_Brown">
      <a:srgbClr val="C49471"/>
    </a:custClr>
    <a:custClr name="Bus_Yellow">
      <a:srgbClr val="F6AE30"/>
    </a:custClr>
    <a:custClr name="Canola_Yellow">
      <a:srgbClr val="FFDC4D"/>
    </a:custClr>
    <a:custClr name="Forest_Green">
      <a:srgbClr val="204A32"/>
    </a:custClr>
    <a:custClr name="Field_Green">
      <a:srgbClr val="E4F5AC"/>
    </a:custClr>
  </a:custClrLst>
  <a:extLst>
    <a:ext uri="{05A4C25C-085E-4340-85A3-A5531E510DB2}">
      <thm15:themeFamily xmlns:thm15="http://schemas.microsoft.com/office/thememl/2012/main" name="Presentation22" id="{DAB71B68-C43F-9E42-9C7F-6F1FCE60AD15}" vid="{8972C870-0D48-6E48-9737-E40DA9437F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TotalTime>
  <Words>769</Words>
  <Application>Microsoft Office PowerPoint</Application>
  <PresentationFormat>Widescreen</PresentationFormat>
  <Paragraphs>72</Paragraphs>
  <Slides>9</Slides>
  <Notes>3</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9</vt:i4>
      </vt:variant>
    </vt:vector>
  </HeadingPairs>
  <TitlesOfParts>
    <vt:vector size="21" baseType="lpstr">
      <vt:lpstr>Aptos</vt:lpstr>
      <vt:lpstr>Arial</vt:lpstr>
      <vt:lpstr>INTL Headline</vt:lpstr>
      <vt:lpstr>INTL Headline Office Light</vt:lpstr>
      <vt:lpstr>INTL Headline Office Medium</vt:lpstr>
      <vt:lpstr>INTL Text</vt:lpstr>
      <vt:lpstr>INTL Text Office</vt:lpstr>
      <vt:lpstr>INTL Text Office Light</vt:lpstr>
      <vt:lpstr>INTñl text</vt:lpstr>
      <vt:lpstr>System Font Regular</vt:lpstr>
      <vt:lpstr>International_Confidential</vt:lpstr>
      <vt:lpstr>think-cell Slide</vt:lpstr>
      <vt:lpstr>PowerPoint Presentation</vt:lpstr>
      <vt:lpstr>PowerPoint Presentation</vt:lpstr>
      <vt:lpstr>Expectations</vt:lpstr>
      <vt:lpstr>5 Why process - Definition</vt:lpstr>
      <vt:lpstr>5 Why Process - Corrective Action</vt:lpstr>
      <vt:lpstr>5Why document page 1</vt:lpstr>
      <vt:lpstr>5Why document page 2</vt:lpstr>
      <vt:lpstr>5Why document page 3</vt:lpstr>
      <vt:lpstr>PowerPoint Presentation</vt:lpstr>
    </vt:vector>
  </TitlesOfParts>
  <Company>Navistar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Ramírez, Victor Hugo</dc:creator>
  <cp:lastModifiedBy>Ramírez, Victor Hugo</cp:lastModifiedBy>
  <cp:revision>1</cp:revision>
  <dcterms:created xsi:type="dcterms:W3CDTF">2025-09-15T20:53:34Z</dcterms:created>
  <dcterms:modified xsi:type="dcterms:W3CDTF">2025-09-15T20:57:48Z</dcterms:modified>
</cp:coreProperties>
</file>